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63" r:id="rId6"/>
    <p:sldId id="257" r:id="rId7"/>
    <p:sldId id="260" r:id="rId8"/>
    <p:sldId id="262" r:id="rId9"/>
    <p:sldId id="264" r:id="rId10"/>
    <p:sldId id="266" r:id="rId11"/>
    <p:sldId id="273" r:id="rId12"/>
    <p:sldId id="274" r:id="rId13"/>
    <p:sldId id="275" r:id="rId14"/>
    <p:sldId id="269" r:id="rId15"/>
    <p:sldId id="276" r:id="rId16"/>
    <p:sldId id="277" r:id="rId17"/>
    <p:sldId id="278" r:id="rId18"/>
    <p:sldId id="279" r:id="rId19"/>
    <p:sldId id="280" r:id="rId20"/>
    <p:sldId id="281" r:id="rId21"/>
    <p:sldId id="265" r:id="rId22"/>
    <p:sldId id="282" r:id="rId23"/>
    <p:sldId id="283" r:id="rId24"/>
    <p:sldId id="267" r:id="rId25"/>
    <p:sldId id="268" r:id="rId26"/>
    <p:sldId id="284" r:id="rId27"/>
    <p:sldId id="270" r:id="rId28"/>
    <p:sldId id="271" r:id="rId29"/>
    <p:sldId id="285" r:id="rId30"/>
    <p:sldId id="272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70388" autoAdjust="0"/>
  </p:normalViewPr>
  <p:slideViewPr>
    <p:cSldViewPr>
      <p:cViewPr varScale="1">
        <p:scale>
          <a:sx n="77" d="100"/>
          <a:sy n="77" d="100"/>
        </p:scale>
        <p:origin x="20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88E93-9FDF-45FB-8162-E6F8BBC38BED}" type="datetimeFigureOut">
              <a:rPr lang="pl-PL" smtClean="0"/>
              <a:t>12.09.2017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C1598-9443-44B3-B323-28E3CE4183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96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234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487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08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067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041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088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7017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436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3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102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596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2753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532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591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888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033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72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062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573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774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935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40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32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58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037977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008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941F89"/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546600" cy="360040"/>
          </a:xfrm>
        </p:spPr>
        <p:txBody>
          <a:bodyPr>
            <a:noAutofit/>
          </a:bodyPr>
          <a:lstStyle>
            <a:lvl1pPr algn="r"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3968" y="1340768"/>
            <a:ext cx="8229600" cy="4536504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5"/>
            <a:ext cx="8229600" cy="360041"/>
          </a:xfrm>
        </p:spPr>
        <p:txBody>
          <a:bodyPr>
            <a:noAutofit/>
          </a:bodyPr>
          <a:lstStyle>
            <a:lvl1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273452"/>
          </a:xfrm>
        </p:spPr>
        <p:txBody>
          <a:bodyPr/>
          <a:lstStyle>
            <a:lvl1pPr>
              <a:defRPr sz="1400"/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7952" y="1556792"/>
            <a:ext cx="4038600" cy="427345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/>
          <p:cNvSpPr txBox="1">
            <a:spLocks/>
          </p:cNvSpPr>
          <p:nvPr userDrawn="1"/>
        </p:nvSpPr>
        <p:spPr>
          <a:xfrm>
            <a:off x="4139952" y="260648"/>
            <a:ext cx="4546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526380"/>
          </a:xfrm>
        </p:spPr>
        <p:txBody>
          <a:bodyPr anchor="ctr">
            <a:noAutofit/>
          </a:bodyPr>
          <a:lstStyle>
            <a:lvl1pPr algn="l">
              <a:defRPr sz="1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725144"/>
            <a:ext cx="5486400" cy="566738"/>
          </a:xfrm>
        </p:spPr>
        <p:txBody>
          <a:bodyPr anchor="ctr">
            <a:normAutofit/>
          </a:bodyPr>
          <a:lstStyle>
            <a:lvl1pPr algn="l">
              <a:defRPr sz="1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908721"/>
            <a:ext cx="5486400" cy="37409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61703"/>
            <a:ext cx="8229600" cy="724942"/>
          </a:xfrm>
        </p:spPr>
        <p:txBody>
          <a:bodyPr>
            <a:normAutofit/>
          </a:bodyPr>
          <a:lstStyle>
            <a:lvl1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916832"/>
            <a:ext cx="8229600" cy="4209331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6952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6952" y="2348880"/>
            <a:ext cx="8229600" cy="356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941F89"/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gda.pieciukiewicz@aplitt.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80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648072"/>
          </a:xfrm>
        </p:spPr>
        <p:txBody>
          <a:bodyPr>
            <a:normAutofit/>
          </a:bodyPr>
          <a:lstStyle/>
          <a:p>
            <a:r>
              <a:rPr lang="pl-PL" dirty="0"/>
              <a:t>KLASA 3 – ROK SZKOLNY 2017/2018</a:t>
            </a:r>
            <a:endParaRPr lang="pl-PL" sz="2400" dirty="0">
              <a:solidFill>
                <a:schemeClr val="tx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371600" y="5301208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Magda Pieciukiewicz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Autoryzacja</a:t>
            </a:r>
          </a:p>
          <a:p>
            <a:pPr marL="0" indent="0">
              <a:buNone/>
            </a:pPr>
            <a:endParaRPr lang="pl-PL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80A1AFA-8CBC-4DF7-A0AE-734BA451F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048020"/>
            <a:ext cx="7956376" cy="42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3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Do czego służy AD DS?</a:t>
            </a:r>
          </a:p>
          <a:p>
            <a:pPr marL="0" indent="0">
              <a:buNone/>
            </a:pPr>
            <a:endParaRPr lang="pl-PL" sz="1200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Zabezpiecza i zarządza infrastrukturą, użytkownikami i zasobami</a:t>
            </a:r>
          </a:p>
          <a:p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Przechowuje i zarządza informacjami o zasobach sieciowych</a:t>
            </a:r>
          </a:p>
          <a:p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Zapewnia wsparcie dla aplikacji korzystających z katalogu, takich jak Microsoft Exchange Server</a:t>
            </a:r>
          </a:p>
          <a:p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Umożliwia scentralizowane zarządzanie wszelkiego rodzaju dostępami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3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Usługi AD DS centralizują zarządzanie siecią poprzez zapewnienie:</a:t>
            </a:r>
          </a:p>
          <a:p>
            <a:pPr marL="0" indent="0">
              <a:buNone/>
            </a:pPr>
            <a:endParaRPr lang="pl-PL" sz="1200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Jednego miejsca, w którym jest zestaw narzędzi do zarządzania kontami użytkowników i grupami </a:t>
            </a:r>
          </a:p>
          <a:p>
            <a:pPr algn="just"/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Jednego miejsca do przypisywania dostępu do zasobów sieciowych</a:t>
            </a:r>
          </a:p>
          <a:p>
            <a:pPr algn="just"/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Opcji konfiguracji zasad zabezpieczeń, które mają zastosowanie do wszystkich komputerów</a:t>
            </a:r>
          </a:p>
          <a:p>
            <a:pPr algn="just"/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Zasad grupy do zarządzania pulpitami użytkowników i ustawień zabezpieczeń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3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Wymagania dotyczące instalowania AD DS</a:t>
            </a:r>
          </a:p>
          <a:p>
            <a:pPr marL="0" indent="0">
              <a:buNone/>
            </a:pPr>
            <a:endParaRPr lang="pl-PL" sz="1200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A267AC8-0D20-41B9-85E0-4F5BC43A8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6" y="2060848"/>
            <a:ext cx="7884368" cy="37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Usługi AD DS a DNS</a:t>
            </a:r>
          </a:p>
          <a:p>
            <a:pPr marL="0" indent="0">
              <a:buNone/>
            </a:pPr>
            <a:endParaRPr lang="pl-PL" sz="1200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A267AC8-0D20-41B9-85E0-4F5BC43A8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6" y="2060848"/>
            <a:ext cx="7884368" cy="37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4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Komponenty AD DS</a:t>
            </a:r>
          </a:p>
          <a:p>
            <a:pPr marL="0" indent="0">
              <a:buNone/>
            </a:pPr>
            <a:endParaRPr lang="pl-PL" sz="1200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6936737-E247-4B0C-A1F6-187FC5E4E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1931561"/>
            <a:ext cx="7992888" cy="42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67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86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Relacje zaufania</a:t>
            </a:r>
          </a:p>
          <a:p>
            <a:pPr marL="0" indent="0">
              <a:buNone/>
            </a:pPr>
            <a:endParaRPr lang="pl-PL" sz="1200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51DBDB6-BB6A-4CD8-8E1F-04E089665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36" y="1832319"/>
            <a:ext cx="7524328" cy="45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86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86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Obiekty AD DS</a:t>
            </a:r>
          </a:p>
          <a:p>
            <a:pPr marL="0" indent="0">
              <a:buNone/>
            </a:pPr>
            <a:endParaRPr lang="pl-PL" sz="1200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71EE3C3-9D67-444C-AC3C-97DCC8FC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44" y="1633555"/>
            <a:ext cx="7380312" cy="47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6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Do czego może służyć AD CS??</a:t>
            </a:r>
          </a:p>
          <a:p>
            <a:pPr marL="0" indent="0">
              <a:buNone/>
            </a:pPr>
            <a:endParaRPr lang="pl-PL" sz="1200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AD CS zapewnia usługę wydawania i zarządzania certyfikatami cyfrowymi poprzez:</a:t>
            </a:r>
          </a:p>
          <a:p>
            <a:pPr lvl="1"/>
            <a:r>
              <a:rPr lang="pl-PL" sz="24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Certification</a:t>
            </a:r>
            <a:r>
              <a:rPr lang="pl-PL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pl-PL" sz="24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Authorities</a:t>
            </a:r>
            <a:r>
              <a:rPr lang="pl-PL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(urząd certyfikacji)</a:t>
            </a:r>
          </a:p>
          <a:p>
            <a:pPr lvl="1"/>
            <a:r>
              <a:rPr lang="pl-PL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CA Web </a:t>
            </a:r>
            <a:r>
              <a:rPr lang="pl-PL" sz="24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Enrollment</a:t>
            </a:r>
            <a:r>
              <a:rPr lang="pl-PL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(Web wydawanie)</a:t>
            </a:r>
          </a:p>
          <a:p>
            <a:pPr lvl="1"/>
            <a:r>
              <a:rPr lang="pl-PL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Online </a:t>
            </a:r>
            <a:r>
              <a:rPr lang="pl-PL" sz="24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Responders</a:t>
            </a:r>
            <a:endParaRPr lang="pl-PL" sz="2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1"/>
            <a:r>
              <a:rPr lang="pl-PL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Network Device </a:t>
            </a:r>
            <a:r>
              <a:rPr lang="pl-PL" sz="24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Enrollment</a:t>
            </a:r>
            <a:r>
              <a:rPr lang="pl-PL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Service (NDES)</a:t>
            </a:r>
          </a:p>
          <a:p>
            <a:pPr lvl="1"/>
            <a:r>
              <a:rPr lang="pl-PL" sz="24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Certificate</a:t>
            </a:r>
            <a:r>
              <a:rPr lang="pl-PL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pl-PL" sz="24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Enrollment</a:t>
            </a:r>
            <a:r>
              <a:rPr lang="pl-PL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Web Service</a:t>
            </a:r>
          </a:p>
          <a:p>
            <a:pPr lvl="1"/>
            <a:r>
              <a:rPr lang="pl-PL" sz="24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Certificate</a:t>
            </a:r>
            <a:r>
              <a:rPr lang="pl-PL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pl-PL" sz="24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Enrollment</a:t>
            </a:r>
            <a:r>
              <a:rPr lang="pl-PL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Policy Web Service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60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Urząd certyfikacji</a:t>
            </a:r>
          </a:p>
          <a:p>
            <a:pPr marL="0" indent="0">
              <a:buNone/>
            </a:pPr>
            <a:endParaRPr lang="pl-PL" sz="1200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CBCC656-DF4D-4137-ABC7-EFBC071ED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92896"/>
            <a:ext cx="9036496" cy="27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5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792088"/>
          </a:xfrm>
        </p:spPr>
        <p:txBody>
          <a:bodyPr>
            <a:normAutofit/>
          </a:bodyPr>
          <a:lstStyle/>
          <a:p>
            <a:r>
              <a:rPr lang="pl-PL" dirty="0"/>
              <a:t>Magda Pieciukiewicz</a:t>
            </a:r>
            <a:endParaRPr lang="pl-PL" sz="280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28192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Kontakt: </a:t>
            </a:r>
            <a:r>
              <a:rPr lang="pl-PL" dirty="0">
                <a:hlinkClick r:id="rId3"/>
              </a:rPr>
              <a:t>magda.pieciukiewicz@aplitt.pl</a:t>
            </a:r>
            <a:endParaRPr lang="pl-PL" dirty="0"/>
          </a:p>
          <a:p>
            <a:pPr algn="l"/>
            <a:r>
              <a:rPr lang="pl-PL" dirty="0"/>
              <a:t>Temat: ZSŁ</a:t>
            </a:r>
          </a:p>
          <a:p>
            <a:endParaRPr lang="pl-PL" sz="2400" dirty="0">
              <a:solidFill>
                <a:schemeClr val="tx1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28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Opcje wdrażania urzędów certyfikacji</a:t>
            </a:r>
          </a:p>
          <a:p>
            <a:pPr marL="0" indent="0">
              <a:buNone/>
            </a:pPr>
            <a:endParaRPr lang="pl-PL" sz="1200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F1B0F7C-9B63-4637-B5CA-02C916BF5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64" y="1988840"/>
            <a:ext cx="8676456" cy="38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01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2645807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Co to jest Active Directory </a:t>
            </a:r>
            <a:r>
              <a:rPr lang="pl-PL" sz="2000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Federation</a:t>
            </a: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Service?</a:t>
            </a:r>
          </a:p>
          <a:p>
            <a:pPr marL="0" indent="0">
              <a:buNone/>
            </a:pPr>
            <a:r>
              <a:rPr lang="pl-PL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•  AD FS umożliwia użytkownikom logowanie się do zewnętrznej usługi WEB przy użyciu loginu i hasła, przechowuje go w wewnętrznym Active Directory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0B71FBB-2976-4E49-9A4C-579A88CBB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335" y="1700808"/>
            <a:ext cx="5717465" cy="33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34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3240360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Co to jest Active Directory Right Management Services?</a:t>
            </a:r>
          </a:p>
          <a:p>
            <a:pPr marL="0" indent="0">
              <a:buNone/>
            </a:pPr>
            <a:r>
              <a:rPr lang="pl-PL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•  oferuje trwałe zasady     użytkowania dotyczące poufnych informacji</a:t>
            </a:r>
          </a:p>
          <a:p>
            <a:r>
              <a:rPr lang="pl-PL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umożliwiają ochronę zawartości, takiej jak witryny sieci Web w intranecie, wiadomości e-mail oraz dokumenty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F94573A-E7BA-4685-AD3C-10E529C2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348880"/>
            <a:ext cx="5110294" cy="35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39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064896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Jak działa AD RMS?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F9DA7C7-94A2-484C-89AA-132BCCBB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859261"/>
            <a:ext cx="6559612" cy="422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36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Do czego może służyć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Active Directory Right Management Services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?</a:t>
            </a:r>
          </a:p>
          <a:p>
            <a:pPr marL="0" indent="0">
              <a:buNone/>
            </a:pPr>
            <a:endParaRPr lang="pl-PL" sz="1200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Pozwala użytkownikowi określić uprawnienia dostępu do dokumentów i prezentacji</a:t>
            </a:r>
          </a:p>
          <a:p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Uniemożliwia osobom nieupoważnionym drukowanie, przekazywanie lub kopiowanie maili</a:t>
            </a:r>
          </a:p>
          <a:p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Ogranicza dostęp bez względu na to, gdzie znajduje się informacja</a:t>
            </a:r>
            <a:endParaRPr lang="pl-PL" sz="2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99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3240360" cy="4813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Co to jest Active Directory </a:t>
            </a:r>
            <a:r>
              <a:rPr lang="pl-PL" sz="2000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Lightweight</a:t>
            </a: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Directory Services ?</a:t>
            </a:r>
          </a:p>
          <a:p>
            <a:pPr marL="0" indent="0">
              <a:buNone/>
            </a:pPr>
            <a:r>
              <a:rPr lang="pl-PL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•  AD LDS jest magazynem katalogu hierarchicznego opartego na pliku</a:t>
            </a:r>
          </a:p>
          <a:p>
            <a:r>
              <a:rPr lang="pl-PL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Usługi AD LDS znajdujące się w katalogu są źródłem informacji i usług dla aplikacji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737F078-3BB9-46CE-9AD6-10B8EEF9C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393" y="1268760"/>
            <a:ext cx="5177407" cy="43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49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13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Jak działa Active Directory </a:t>
            </a:r>
            <a:r>
              <a:rPr lang="pl-PL" sz="2000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Lightweight</a:t>
            </a: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Directory Services 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80B7610-64A6-4636-86BC-1ED7CC0B4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24544"/>
            <a:ext cx="8460432" cy="46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82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Do czego może służyć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Active Directory Lightweight Directory Services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</a:t>
            </a:r>
          </a:p>
          <a:p>
            <a:pPr marL="0" indent="0">
              <a:buNone/>
            </a:pPr>
            <a:endParaRPr lang="pl-PL" sz="1200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pl-PL" sz="2000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Lightweight</a:t>
            </a: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Directory </a:t>
            </a:r>
            <a:r>
              <a:rPr lang="pl-PL" sz="2000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Acces</a:t>
            </a: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pl-PL" sz="2000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Protocol</a:t>
            </a: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(LDAP)</a:t>
            </a:r>
          </a:p>
          <a:p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Usługa katalogowa, która udostępnia elastyczną obsługę katalogu bez zależności występujących w AD DS</a:t>
            </a:r>
          </a:p>
          <a:p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Świadczy usługi dla aplikacji obsługujących katalogi – bez ponoszenia narzutów domen i lasów</a:t>
            </a:r>
          </a:p>
          <a:p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Nie ma ograniczeń jednego schematu w lesie</a:t>
            </a:r>
            <a:endParaRPr lang="pl-PL" sz="2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0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Active Directory - AD</a:t>
            </a:r>
          </a:p>
          <a:p>
            <a:pPr marL="0" indent="0">
              <a:buNone/>
            </a:pPr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>
              <a:buAutoNum type="arabicPeriod"/>
            </a:pPr>
            <a:r>
              <a:rPr lang="pl-PL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Wprowadzenie do Active Directory</a:t>
            </a:r>
          </a:p>
          <a:p>
            <a:pPr marL="228600" indent="-228600">
              <a:buAutoNum type="arabicPeriod"/>
            </a:pPr>
            <a:r>
              <a:rPr lang="pl-PL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Active Directory </a:t>
            </a:r>
            <a:r>
              <a:rPr lang="pl-PL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Domain</a:t>
            </a:r>
            <a:r>
              <a:rPr lang="pl-PL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Services (DS)</a:t>
            </a:r>
          </a:p>
          <a:p>
            <a:pPr marL="228600" indent="-228600">
              <a:buAutoNum type="arabicPeriod"/>
            </a:pPr>
            <a:r>
              <a:rPr lang="pl-PL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Active Directory </a:t>
            </a:r>
            <a:r>
              <a:rPr lang="pl-PL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Certificate</a:t>
            </a:r>
            <a:r>
              <a:rPr lang="pl-PL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Services (CS)</a:t>
            </a:r>
          </a:p>
          <a:p>
            <a:pPr marL="228600" indent="-228600">
              <a:buAutoNum type="arabicPeriod"/>
            </a:pPr>
            <a:r>
              <a:rPr lang="pl-PL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Active Directory </a:t>
            </a:r>
            <a:r>
              <a:rPr lang="pl-PL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Federation</a:t>
            </a:r>
            <a:r>
              <a:rPr lang="pl-PL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Services (FS)</a:t>
            </a:r>
          </a:p>
          <a:p>
            <a:pPr marL="228600" indent="-228600">
              <a:buAutoNum type="arabicPeriod"/>
            </a:pPr>
            <a:r>
              <a:rPr lang="pl-PL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Active Directory </a:t>
            </a:r>
            <a:r>
              <a:rPr lang="pl-PL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Rights</a:t>
            </a:r>
            <a:r>
              <a:rPr lang="pl-PL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Management Services (RMS)</a:t>
            </a:r>
          </a:p>
          <a:p>
            <a:pPr marL="228600" indent="-228600">
              <a:buAutoNum type="arabicPeriod"/>
            </a:pPr>
            <a:r>
              <a:rPr lang="pl-PL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Active Directory </a:t>
            </a:r>
            <a:r>
              <a:rPr lang="pl-PL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Lightweight</a:t>
            </a:r>
            <a:r>
              <a:rPr lang="pl-PL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Directory Services (LDS)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237931"/>
          </a:xfrm>
        </p:spPr>
        <p:txBody>
          <a:bodyPr>
            <a:noAutofit/>
          </a:bodyPr>
          <a:lstStyle/>
          <a:p>
            <a:r>
              <a:rPr lang="pl-PL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Do czego można użyć Active Directory?</a:t>
            </a:r>
          </a:p>
          <a:p>
            <a:pPr marL="0" indent="0">
              <a:buNone/>
            </a:pPr>
            <a:endParaRPr lang="pl-PL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pl-PL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Co to jest Active Directory?</a:t>
            </a:r>
          </a:p>
          <a:p>
            <a:pPr marL="0" indent="0">
              <a:buNone/>
            </a:pPr>
            <a:endParaRPr lang="pl-PL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pl-PL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Active Directory - Role</a:t>
            </a:r>
            <a:endParaRPr lang="pl-PL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3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4032448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 to jest Active Directory</a:t>
            </a:r>
          </a:p>
          <a:p>
            <a:pPr marL="0" indent="0">
              <a:buNone/>
            </a:pPr>
            <a:endParaRPr lang="pl-PL" sz="1200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0">
              <a:buNone/>
            </a:pP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Co to jest Active Directory?</a:t>
            </a:r>
          </a:p>
          <a:p>
            <a:pPr marL="0" indent="0">
              <a:buNone/>
            </a:pPr>
            <a:r>
              <a:rPr lang="pl-PL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•  usługi służące do zarządzania tożsamością</a:t>
            </a:r>
          </a:p>
          <a:p>
            <a:pPr marL="0" indent="0">
              <a:buNone/>
            </a:pPr>
            <a:r>
              <a:rPr lang="pl-PL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•  nadawanie dostępu do zasobów sieciowych lub też usług w sieci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3F79C43-6121-4FFD-B152-75B237FC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76" y="1175139"/>
            <a:ext cx="1657350" cy="11906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E483E9A-5D05-4A4E-82A0-29CDA6172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747" y="1166438"/>
            <a:ext cx="1524000" cy="123825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E255055-1E6F-4A58-A6E3-654517C5C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812" y="3783769"/>
            <a:ext cx="1476375" cy="9525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B074FC7-1500-4CE1-A7D9-8C41D9C87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3117019"/>
            <a:ext cx="1238250" cy="13335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2F995C8-70BE-4FC8-A3D6-52BB4F748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4809759"/>
            <a:ext cx="1447800" cy="134302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E3462E8-BC2E-46EF-B77C-9B789A91CF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6526" y="2723368"/>
            <a:ext cx="15335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Active Directory </a:t>
            </a:r>
            <a:r>
              <a:rPr lang="pl-PL" b="1" dirty="0" err="1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Roles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0">
              <a:buNone/>
            </a:pPr>
            <a:endParaRPr lang="pl-PL" sz="2000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Active Directory Domain Services (</a:t>
            </a: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AD </a:t>
            </a:r>
            <a:r>
              <a:rPr lang="en-US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DS)</a:t>
            </a:r>
            <a:endParaRPr lang="pl-PL" sz="2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1"/>
            <a:r>
              <a:rPr lang="pl-PL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Użytkownicy, komputery Polityki domeny</a:t>
            </a:r>
            <a:endParaRPr lang="en-US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Active Directory Certificate Services (</a:t>
            </a: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AD </a:t>
            </a:r>
            <a:r>
              <a:rPr lang="en-US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CS)</a:t>
            </a:r>
            <a:endParaRPr lang="pl-PL" sz="2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1"/>
            <a:r>
              <a:rPr lang="pl-PL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Usługi, Klient, Serwer i identyfikacja użytkownika</a:t>
            </a:r>
            <a:endParaRPr lang="en-US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Active Directory Federation Services (FS)</a:t>
            </a:r>
            <a:endParaRPr lang="pl-PL" sz="2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1"/>
            <a:r>
              <a:rPr lang="pl-PL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Dostęp do zasobów będących poza organizacjami</a:t>
            </a:r>
            <a:endParaRPr lang="en-US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Active Directory Rights Management Services (RMS)</a:t>
            </a:r>
            <a:endParaRPr lang="pl-PL" sz="2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1"/>
            <a:r>
              <a:rPr lang="pl-PL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Zapewnienie bezpieczeństwa danych</a:t>
            </a:r>
            <a:endParaRPr lang="en-US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Active Directory Lightweight Directory Services (LDS)</a:t>
            </a:r>
          </a:p>
          <a:p>
            <a:endParaRPr lang="pl-PL" sz="12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4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4032448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Co to jest Active Directory </a:t>
            </a:r>
            <a:r>
              <a:rPr lang="pl-PL" sz="2000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Domain</a:t>
            </a: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Services?</a:t>
            </a:r>
          </a:p>
          <a:p>
            <a:pPr marL="0" indent="0">
              <a:buNone/>
            </a:pPr>
            <a:r>
              <a:rPr lang="pl-PL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•  usługa katalogowa, która jest zarówno źródłem informacji o katalogu, a dane w niej zgromadzone są wykorzystywane przez wiele aplikacji</a:t>
            </a:r>
          </a:p>
          <a:p>
            <a:pPr marL="0" indent="0">
              <a:buNone/>
            </a:pPr>
            <a:r>
              <a:rPr lang="pl-PL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•  książka adresowa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DEF72D5-F070-4EA5-9956-6CFD80688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109" y="1668224"/>
            <a:ext cx="4558181" cy="423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9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Protokoły AD DS</a:t>
            </a:r>
          </a:p>
          <a:p>
            <a:pPr marL="0" indent="0">
              <a:buNone/>
            </a:pPr>
            <a:endParaRPr lang="pl-PL" sz="1200" b="1" dirty="0">
              <a:solidFill>
                <a:schemeClr val="accent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pl-PL" sz="2000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Lightweight</a:t>
            </a: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Directory </a:t>
            </a:r>
            <a:r>
              <a:rPr lang="pl-PL" sz="2000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Acces</a:t>
            </a: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pl-PL" sz="2000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Protocol</a:t>
            </a:r>
            <a:r>
              <a:rPr lang="pl-PL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(LDAP)</a:t>
            </a:r>
          </a:p>
          <a:p>
            <a:pPr lvl="1"/>
            <a:r>
              <a:rPr lang="pl-PL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X.500 Standard </a:t>
            </a:r>
          </a:p>
          <a:p>
            <a:pPr lvl="1"/>
            <a:r>
              <a:rPr lang="pl-PL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Bazujący na TCP/IP</a:t>
            </a:r>
          </a:p>
          <a:p>
            <a:pPr lvl="1"/>
            <a:r>
              <a:rPr lang="pl-PL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Metoda dostępu, wyszukiwania, modyfikowania usługi katalogowej</a:t>
            </a:r>
          </a:p>
          <a:p>
            <a:pPr lvl="1"/>
            <a:r>
              <a:rPr lang="pl-PL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Model klient-</a:t>
            </a:r>
            <a:r>
              <a:rPr lang="pl-PL" sz="24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server</a:t>
            </a:r>
            <a:endParaRPr lang="pl-PL" sz="2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5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0263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Windows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9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Uwierzytelnianie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fld>
            <a:endParaRPr lang="pl-P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5777A0-87EB-43CA-9BF1-79D37EEC1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971562"/>
            <a:ext cx="8748464" cy="41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08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0B898B7BAE3F43BE14828AB87AF694" ma:contentTypeVersion="0" ma:contentTypeDescription="Utwórz nowy dokument." ma:contentTypeScope="" ma:versionID="720d22ea7561c3ad720414b99d89bb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243D10-731A-4D57-BB1F-5E81F9AAE5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837155-36EF-4824-867E-BDFD51F18FD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20F327-FCC4-4987-8663-4048F812E2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793</Words>
  <Application>Microsoft Office PowerPoint</Application>
  <PresentationFormat>Pokaz na ekranie (4:3)</PresentationFormat>
  <Paragraphs>174</Paragraphs>
  <Slides>27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Calibri</vt:lpstr>
      <vt:lpstr>Open Sans</vt:lpstr>
      <vt:lpstr>Open Sans Extrabold</vt:lpstr>
      <vt:lpstr>Open Sans Semibold</vt:lpstr>
      <vt:lpstr>Motyw pakietu Office</vt:lpstr>
      <vt:lpstr>Zaawansowana Administracja Systemem Operacyjnym Windows</vt:lpstr>
      <vt:lpstr>Magda Pieciukiewicz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  <vt:lpstr>Zaawansowana Administracja Systemem Operacyjnym Windows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Edyta Kaliciuk</dc:creator>
  <cp:lastModifiedBy>Magda Pieciukiewicz</cp:lastModifiedBy>
  <cp:revision>67</cp:revision>
  <dcterms:created xsi:type="dcterms:W3CDTF">2015-12-09T13:20:32Z</dcterms:created>
  <dcterms:modified xsi:type="dcterms:W3CDTF">2017-09-12T09:33:28Z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0x010100200B898B7BAE3F43BE14828AB87AF694</vt:lpwstr>
  </property>
</Properties>
</file>