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F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80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8E93-9FDF-45FB-8162-E6F8BBC38BED}" type="datetimeFigureOut">
              <a:rPr lang="pl-PL" smtClean="0"/>
              <a:pPr/>
              <a:t>28.08.2017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C1598-9443-44B3-B323-28E3CE41832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014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C1598-9443-44B3-B323-28E3CE41832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83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936104"/>
          </a:xfrm>
        </p:spPr>
        <p:txBody>
          <a:bodyPr>
            <a:normAutofit/>
          </a:bodyPr>
          <a:lstStyle>
            <a:lvl1pPr>
              <a:defRPr sz="28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61703"/>
            <a:ext cx="8229600" cy="724942"/>
          </a:xfrm>
        </p:spPr>
        <p:txBody>
          <a:bodyPr>
            <a:normAutofit/>
          </a:bodyPr>
          <a:lstStyle>
            <a:lvl1pPr>
              <a:defRPr sz="24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916833"/>
            <a:ext cx="8229600" cy="4104456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713"/>
            <a:ext cx="2057400" cy="5040560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040561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11960" y="260648"/>
            <a:ext cx="4474592" cy="504056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5628" y="35730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777925"/>
          </a:xfrm>
        </p:spPr>
        <p:txBody>
          <a:bodyPr>
            <a:normAutofit/>
          </a:bodyPr>
          <a:lstStyle>
            <a:lvl1pPr>
              <a:defRPr sz="32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060849"/>
            <a:ext cx="4038600" cy="38164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060849"/>
            <a:ext cx="4038600" cy="38164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/>
          </a:bodyPr>
          <a:lstStyle>
            <a:lvl1pPr>
              <a:defRPr sz="28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>
            <a:normAutofit/>
          </a:bodyPr>
          <a:lstStyle>
            <a:lvl1pPr>
              <a:defRPr sz="28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526380"/>
          </a:xfrm>
        </p:spPr>
        <p:txBody>
          <a:bodyPr anchor="ctr">
            <a:noAutofit/>
          </a:bodyPr>
          <a:lstStyle>
            <a:lvl1pPr algn="l">
              <a:defRPr sz="16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908721"/>
            <a:ext cx="5111750" cy="50405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514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725144"/>
            <a:ext cx="5486400" cy="566738"/>
          </a:xfrm>
        </p:spPr>
        <p:txBody>
          <a:bodyPr anchor="ctr">
            <a:normAutofit/>
          </a:bodyPr>
          <a:lstStyle>
            <a:lvl1pPr algn="l">
              <a:defRPr sz="16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908721"/>
            <a:ext cx="5486400" cy="3740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211960" y="116632"/>
            <a:ext cx="44745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2176" y="1268760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22176" y="6309320"/>
            <a:ext cx="21336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plitt.zsl.gda.pl/ZASOL/spr1/ZASOL_Sprawdzia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060849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Zaawansowana administracja systemem operacyjnym GNU/Linux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584776" cy="1296144"/>
          </a:xfrm>
        </p:spPr>
        <p:txBody>
          <a:bodyPr>
            <a:normAutofit/>
          </a:bodyPr>
          <a:lstStyle/>
          <a:p>
            <a:r>
              <a:rPr lang="pl-PL" sz="1800" dirty="0"/>
              <a:t>Sprawdzian nr 1</a:t>
            </a:r>
            <a:endParaRPr lang="pl-PL" sz="1200" dirty="0"/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371600" y="530120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1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Mateusz </a:t>
            </a:r>
            <a:r>
              <a:rPr lang="pl-PL" sz="16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Dampc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Aplitt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 S.A.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/>
          <a:lstStyle/>
          <a:p>
            <a:fld id="{B2C55C87-69DB-4D28-83DD-6C524113D12D}" type="slidenum">
              <a:rPr lang="pl-PL" sz="900" smtClean="0">
                <a:solidFill>
                  <a:srgbClr val="941F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1</a:t>
            </a:fld>
            <a:endParaRPr lang="pl-PL" sz="900" dirty="0">
              <a:solidFill>
                <a:srgbClr val="941F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0" y="202630"/>
            <a:ext cx="4114800" cy="562074"/>
          </a:xfrm>
        </p:spPr>
        <p:txBody>
          <a:bodyPr>
            <a:normAutofit/>
          </a:bodyPr>
          <a:lstStyle/>
          <a:p>
            <a:pPr algn="r"/>
            <a:r>
              <a:rPr lang="pl-PL" sz="2000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Sprawdzian - </a:t>
            </a:r>
            <a:r>
              <a:rPr lang="pl-PL" sz="2000" dirty="0" err="1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howto</a:t>
            </a:r>
            <a:endParaRPr lang="pl-PL" sz="2000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3125"/>
            <a:ext cx="8264624" cy="53650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b="1" dirty="0">
                <a:latin typeface="Consolas" panose="020B0609020204030204" pitchFamily="49" charset="0"/>
                <a:ea typeface="Open Sans" pitchFamily="34" charset="0"/>
                <a:cs typeface="Consolas" panose="020B0609020204030204" pitchFamily="49" charset="0"/>
              </a:rPr>
              <a:t>Sprawdzian</a:t>
            </a:r>
            <a:endParaRPr lang="pl-PL" sz="1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Zadania są w pliku PDF (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  <a:hlinkClick r:id="rId2"/>
              </a:rPr>
              <a:t>http://aplitt.zsl.gda.pl/ZASOL/spr1/ZASOL_Sprawdzian.pdf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) 	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Pamiętamy o podniesieniu sieci – info w PDF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Tak, można korzystać z Internetu </a:t>
            </a:r>
            <a:b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(materiały z poprzednich lekcji + reszta info w necie)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Nie, nie można się wzajemnie konsultować </a:t>
            </a:r>
            <a:b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(</a:t>
            </a:r>
            <a:r>
              <a:rPr lang="pl-PL" sz="18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pastebin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/</a:t>
            </a:r>
            <a:r>
              <a:rPr lang="pl-PL" sz="18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facebook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/itd. się pod to zalicza ;) )</a:t>
            </a:r>
          </a:p>
          <a:p>
            <a:endParaRPr lang="pl-PL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Po zakończeniu proszę podnieść rękę/dać znać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Czas: 1h zegarowa (jeżeli się zgodzicie) </a:t>
            </a:r>
          </a:p>
          <a:p>
            <a:pPr>
              <a:buNone/>
            </a:pPr>
            <a:endParaRPr lang="pl-PL" sz="1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/>
          <a:lstStyle/>
          <a:p>
            <a:fld id="{B2C55C87-69DB-4D28-83DD-6C524113D12D}" type="slidenum">
              <a:rPr lang="pl-PL" sz="9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2</a:t>
            </a:fld>
            <a:endParaRPr lang="pl-PL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0" y="872308"/>
            <a:ext cx="4149824" cy="5076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0B898B7BAE3F43BE14828AB87AF694" ma:contentTypeVersion="0" ma:contentTypeDescription="Utwórz nowy dokument." ma:contentTypeScope="" ma:versionID="720d22ea7561c3ad720414b99d89bb3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fdb080088ddf1bdd98b8e55b33ddc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1DF5EF-5D52-4D6F-91BA-A6A0D5000F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BBF506-2CF8-416C-8491-E3320163A17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E5E8FC-0C2B-4365-A65F-7CF379BCA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16960</TotalTime>
  <Words>31</Words>
  <Application>Microsoft Office PowerPoint</Application>
  <PresentationFormat>Pokaz na ekranie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Zaawansowana administracja systemem operacyjnym GNU/Linux</vt:lpstr>
      <vt:lpstr>Sprawdzian - howto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Edyta Kaliciuk</dc:creator>
  <cp:lastModifiedBy>Mateusz Dampc</cp:lastModifiedBy>
  <cp:revision>133</cp:revision>
  <dcterms:created xsi:type="dcterms:W3CDTF">2015-12-09T13:20:32Z</dcterms:created>
  <dcterms:modified xsi:type="dcterms:W3CDTF">2017-08-28T18:46:12Z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0x010100200B898B7BAE3F43BE14828AB87AF694</vt:lpwstr>
  </property>
</Properties>
</file>