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59" r:id="rId5"/>
    <p:sldId id="276" r:id="rId6"/>
    <p:sldId id="260" r:id="rId7"/>
    <p:sldId id="27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8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01.01.2020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01.01.2020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Funkcja READ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– ręczne wpisywanie z konsoli wartości dla zmiennej.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Wywołanie: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ZMIENNA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echo ”Wpisałem $ZMIENNA”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65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Funkcje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 lnSpcReduction="1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Funkcje deklarujemy poprzez znaki „()” przed nazwą funkcji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Wywołanie: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nazwa_funkcji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(){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Instrukcja1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Instrukcja2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}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Odwołanie w kodzie: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nazwa_funkcji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16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12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/>
              <a:t>Napisz skrypt, który pozwoli na: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kliknięciu przycisku 1 na wpisanie swojego imienia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kliknięciu przycisku 2 na wpisanie swojego nazwiska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kliknięciu przycisku „d” na wyświetlenie zajętości dysków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wpisaniu wartości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lsblk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na wyświetlenie listy dysków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kliknięciu przycisku „q” na zakończenie skryptu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– wyświetli komunikat o błędzie</a:t>
            </a:r>
          </a:p>
          <a:p>
            <a:pPr lvl="1">
              <a:buClr>
                <a:srgbClr val="913192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Całość ma działać w pętli, dopóki nie kliknięty zostanie przycisk „q”</a:t>
            </a:r>
          </a:p>
        </p:txBody>
      </p:sp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Bash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domyślna powłoka systemowa w każdym systemie z rodziny Unix.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Oparty na licencji GPL – wolne i otwarte oprogramowanie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Pozwala na pracę w trybie konwersacyjnym (możliwość bezpośredniego ingerowania w proces wykonywania programu) i wsadowym (wykonywanie zadań – skrypty)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Rozpoczęcie pracy z pisaniem skryptu w </a:t>
            </a:r>
            <a:r>
              <a:rPr lang="pl-PL" dirty="0" err="1"/>
              <a:t>bash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Każdy skrypt zaczyna się unikatowym wstępem: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#! /bin/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# oznacza komentarz w skrypcie – cokolwiek wpisane po „#” nie jest wykonywane przez system.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Każdy skrypt powinien znajdować się w pliku z rozszerzeniem .</a:t>
            </a:r>
            <a:r>
              <a:rPr lang="pl-PL" dirty="0" err="1"/>
              <a:t>sh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Wykonywanie skryptu: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/bin/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skrypt.sh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skrypt.sh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.\skrypt.sh</a:t>
            </a:r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Definiowanie zmiennych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Zmienne są wykonywane wewnątrz skryptu i są definiowane przez twórcę skryptu. Nie mogą zaczynać się liczbą i nie są dostępne dla innych programów i skryptów potomnych.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Ogólnie przyjęto, że zmienne w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bashu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są pisane wielkimi literami.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Deklaracja zmiennych: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ZMIENNA=”wartość”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$ZMIENNA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Wytwórz skrypt, który wyświetli informację gdzie aktualnie znajduje się użytkownik, a także jego nazwę w postaci: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Przydatne komendy: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pwd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-&gt; Określenie gdzie znajduje się użytkownik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whoami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-&gt; aktualnie zalogowany użytkownik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echo,printf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-&gt; wyświetl coś na ekran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6E6B06-7F53-42F3-8A6A-9E75287A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48" y="2993299"/>
            <a:ext cx="5305303" cy="5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Polecenia jako zmienne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ZMIENNA=`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`</a:t>
            </a:r>
          </a:p>
          <a:p>
            <a:pPr marL="0" indent="0" algn="ctr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</a:t>
            </a:r>
          </a:p>
          <a:p>
            <a:pPr marL="0" indent="0" algn="ctr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Zmienna=$(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4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Pętle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2"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Pętla for</a:t>
            </a: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x in $(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); do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echo ”jest plik $x”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for((i=1;$i&lt;=10;i++));do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echo ”$i”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Pętla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[warunek]; do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instrukcja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Pętla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until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[warunek]; do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instrukcja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9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Instrukcje warunkowe – </a:t>
            </a:r>
            <a:r>
              <a:rPr lang="pl-PL" dirty="0" err="1"/>
              <a:t>If</a:t>
            </a:r>
            <a:r>
              <a:rPr lang="pl-PL" dirty="0"/>
              <a:t> oraz Case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2">
            <a:normAutofit/>
          </a:bodyPr>
          <a:lstStyle/>
          <a:p>
            <a:pPr>
              <a:buClr>
                <a:srgbClr val="913192"/>
              </a:buClr>
            </a:pP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Instrukcja IF</a:t>
            </a:r>
          </a:p>
          <a:p>
            <a:pPr lvl="1">
              <a:buClr>
                <a:srgbClr val="913192"/>
              </a:buClr>
            </a:pP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[warunek];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elif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[warunek2];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</a:t>
            </a:r>
          </a:p>
          <a:p>
            <a:pPr marL="457200" lvl="1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</a:t>
            </a:r>
          </a:p>
          <a:p>
            <a:pPr marL="457200" lvl="1" indent="0">
              <a:buClr>
                <a:srgbClr val="913192"/>
              </a:buClr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Clr>
                <a:srgbClr val="913192"/>
              </a:buClr>
              <a:buNone/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Instrukcja CASE</a:t>
            </a:r>
          </a:p>
          <a:p>
            <a:pPr lvl="2"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$1 in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1) echo „witam”;;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2) echo „co tam?”;;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*) echo „</a:t>
            </a:r>
            <a:r>
              <a:rPr lang="pl-P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UP?”;;</a:t>
            </a:r>
          </a:p>
          <a:p>
            <a:pPr marL="914400" lvl="2" indent="0">
              <a:buClr>
                <a:srgbClr val="913192"/>
              </a:buClr>
              <a:buNone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esac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0">
              <a:buClr>
                <a:srgbClr val="913192"/>
              </a:buClr>
              <a:buNone/>
            </a:pP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913192"/>
              </a:buClr>
            </a:pP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8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561D90E-B0C6-423C-BE16-6F23D487003A}"/>
              </a:ext>
            </a:extLst>
          </p:cNvPr>
          <p:cNvSpPr txBox="1"/>
          <p:nvPr/>
        </p:nvSpPr>
        <p:spPr>
          <a:xfrm>
            <a:off x="838200" y="4728754"/>
            <a:ext cx="48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WAŻNE! Instrukcję warunkową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zawsze kończymy komendą </a:t>
            </a:r>
            <a:r>
              <a:rPr lang="pl-PL" b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pl-PL" b="1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4BD8040-A9AA-4F1E-B938-CC1FF4E3E15F}"/>
              </a:ext>
            </a:extLst>
          </p:cNvPr>
          <p:cNvSpPr txBox="1"/>
          <p:nvPr/>
        </p:nvSpPr>
        <p:spPr>
          <a:xfrm>
            <a:off x="6932023" y="4728754"/>
            <a:ext cx="442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WAŻNE! Instrukcję warunkową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kończymy zawsze komendą </a:t>
            </a:r>
            <a:r>
              <a:rPr lang="pl-PL" b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esac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0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Break oraz </a:t>
            </a:r>
            <a:r>
              <a:rPr lang="pl-PL" dirty="0" err="1"/>
              <a:t>continue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– przerwanie aktualnie wykonywanej pętli</a:t>
            </a:r>
          </a:p>
          <a:p>
            <a:pPr marL="0" indent="0" algn="ctr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zakończenie aktualnej iteracji i przejście do następnej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Pisanie skryptów w języku </a:t>
            </a:r>
            <a:r>
              <a:rPr lang="pl-PL" dirty="0" err="1"/>
              <a:t>bash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424068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643</Words>
  <Application>Microsoft Office PowerPoint</Application>
  <PresentationFormat>Panoramiczny</PresentationFormat>
  <Paragraphs>134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Bash</vt:lpstr>
      <vt:lpstr>Prezentacja programu PowerPoint</vt:lpstr>
      <vt:lpstr>Definiowanie zmiennych</vt:lpstr>
      <vt:lpstr>Zadanie</vt:lpstr>
      <vt:lpstr>Polecenia jako zmienne</vt:lpstr>
      <vt:lpstr>Pętle</vt:lpstr>
      <vt:lpstr>Instrukcje warunkowe – If oraz Case</vt:lpstr>
      <vt:lpstr>Break oraz continue</vt:lpstr>
      <vt:lpstr>Funkcja READ</vt:lpstr>
      <vt:lpstr>Funkcje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197</cp:revision>
  <dcterms:created xsi:type="dcterms:W3CDTF">2018-07-31T10:28:06Z</dcterms:created>
  <dcterms:modified xsi:type="dcterms:W3CDTF">2020-01-01T07:46:52Z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