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6"/>
  </p:notesMasterIdLst>
  <p:handoutMasterIdLst>
    <p:handoutMasterId r:id="rId17"/>
  </p:handoutMasterIdLst>
  <p:sldIdLst>
    <p:sldId id="259" r:id="rId5"/>
    <p:sldId id="276" r:id="rId6"/>
    <p:sldId id="283" r:id="rId7"/>
    <p:sldId id="260" r:id="rId8"/>
    <p:sldId id="275" r:id="rId9"/>
    <p:sldId id="285" r:id="rId10"/>
    <p:sldId id="286" r:id="rId11"/>
    <p:sldId id="287" r:id="rId12"/>
    <p:sldId id="288" r:id="rId13"/>
    <p:sldId id="28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192"/>
    <a:srgbClr val="59055B"/>
    <a:srgbClr val="3C043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0214E6-7205-4DF1-AF1E-A87DC0EB3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FF69F6-5148-4CC1-8E71-DC143E678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1B7D-23D3-4742-8E35-2219D33A7F04}" type="datetimeFigureOut">
              <a:rPr lang="pl-PL" smtClean="0"/>
              <a:t>01.01.2020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21AC12-A5A2-41B5-8D3B-CBE5FAEAD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4726AF-A84A-4C98-AA15-C4B0101F0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6DE6-CA00-42EC-B201-AA9925F31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22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194-9C47-4FF4-B98C-C24EED40040E}" type="datetimeFigureOut">
              <a:rPr lang="pl-PL" smtClean="0"/>
              <a:t>01.01.2020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926-2400-4BC3-9B6D-187A5EED6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7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5551"/>
            <a:ext cx="103632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1" y="3097982"/>
            <a:ext cx="9443259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9699" y="3761005"/>
            <a:ext cx="811276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5373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1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2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537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59055B"/>
              </a:buClr>
              <a:buFont typeface="+mj-lt"/>
              <a:buAutoNum type="alphaL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2"/>
            <a:r>
              <a:rPr lang="pl-PL" dirty="0"/>
              <a:t>Drugi poziom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7851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54146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żeg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4308"/>
            <a:ext cx="105156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1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9" r:id="rId3"/>
    <p:sldLayoutId id="2147483679" r:id="rId4"/>
    <p:sldLayoutId id="2147483701" r:id="rId5"/>
    <p:sldLayoutId id="2147483681" r:id="rId6"/>
    <p:sldLayoutId id="214748369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176B372-1986-4EE1-8C1A-98B0A9DF2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GNU/Linux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8F0BA358-581C-40B5-A911-D970EC61A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Rozkładanie obciążenie przy pomocy </a:t>
            </a:r>
            <a:r>
              <a:rPr lang="pl-PL" dirty="0" err="1"/>
              <a:t>HAProxy</a:t>
            </a:r>
            <a:endParaRPr lang="pl-PL" sz="16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B4AA40F-1AC4-4DF7-A237-3C8DA5A4F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Wykład: Mateusz Dampc, </a:t>
            </a:r>
            <a:r>
              <a:rPr lang="pl-PL" dirty="0" err="1"/>
              <a:t>Aplitt</a:t>
            </a:r>
            <a:r>
              <a:rPr lang="pl-PL" dirty="0"/>
              <a:t> sp. z </a:t>
            </a:r>
            <a:r>
              <a:rPr lang="pl-PL" dirty="0" err="1"/>
              <a:t>o.o</a:t>
            </a:r>
            <a:endParaRPr lang="pl-PL" dirty="0"/>
          </a:p>
          <a:p>
            <a:r>
              <a:rPr lang="pl-PL" dirty="0"/>
              <a:t>mateusz.dampc@aplitt.pl</a:t>
            </a:r>
          </a:p>
        </p:txBody>
      </p:sp>
    </p:spTree>
    <p:extLst>
      <p:ext uri="{BB962C8B-B14F-4D97-AF65-F5344CB8AC3E}">
        <p14:creationId xmlns:p14="http://schemas.microsoft.com/office/powerpoint/2010/main" val="207530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A0717A-6C2D-49EA-89D6-23E555A2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Rozkładanie obciążenie przy pomocy </a:t>
            </a:r>
            <a:r>
              <a:rPr lang="pl-PL" dirty="0" err="1"/>
              <a:t>HAProxy</a:t>
            </a:r>
            <a:endParaRPr lang="pl-PL" sz="10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4E3906-1D11-47C6-9CD2-D3073E94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10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025BE5-B6C1-4B98-BB2F-78FFB6566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9CA34D3-132E-4516-9264-EE4F21FB5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Zainstaluj </a:t>
            </a:r>
            <a:r>
              <a:rPr lang="pl-PL" sz="1800" dirty="0" err="1"/>
              <a:t>haproxy</a:t>
            </a:r>
            <a:r>
              <a:rPr lang="pl-PL" sz="1800" dirty="0"/>
              <a:t>, ustaw aby uruchamiało się razem z systemem.</a:t>
            </a:r>
          </a:p>
          <a:p>
            <a:r>
              <a:rPr lang="pl-PL" sz="1800" dirty="0"/>
              <a:t>Utwórz następującą konfigurację, aby spełniała poniższe założenia: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Pierwszy 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virtualhost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Apache (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httpd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działający na porcie 8081, serwujący z katalogu /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/www/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/strona1, w którym ma być plik index.html o treści „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vhost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Drugi 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virtualhost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Apache (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httpd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działający na porcie 8082, serwujący z katalogu /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/www/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/strona2, w którym ma być plik index.html o treści „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vhost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 nasłuchiwać na wszystkich adresach IP na Twoim serwerze (łącznie z 127.0.01), na porcie 81 oraz 82.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połączeniu na port 81, połączenie ma być przekierowywane 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round-robin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port 8081 i 8082.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połączeniu na port 82, połączenie ma być przekierowywane na port 8082.</a:t>
            </a:r>
          </a:p>
          <a:p>
            <a:r>
              <a:rPr lang="pl-PL" sz="1800" dirty="0"/>
              <a:t>Testy powyższej konfiguracji najlepiej robić </a:t>
            </a:r>
            <a:r>
              <a:rPr lang="pl-PL" sz="1800" dirty="0" err="1"/>
              <a:t>curl’em</a:t>
            </a:r>
            <a:r>
              <a:rPr lang="pl-PL" sz="1800" dirty="0"/>
              <a:t>:</a:t>
            </a:r>
          </a:p>
          <a:p>
            <a:pPr marL="457200" lvl="1" indent="0">
              <a:buNone/>
            </a:pP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curl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http://127.0.0.1:81</a:t>
            </a:r>
          </a:p>
        </p:txBody>
      </p:sp>
    </p:spTree>
    <p:extLst>
      <p:ext uri="{BB962C8B-B14F-4D97-AF65-F5344CB8AC3E}">
        <p14:creationId xmlns:p14="http://schemas.microsoft.com/office/powerpoint/2010/main" val="26255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0002BEE-3D8A-4ADC-A0B8-B8E52316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Podsumowanie, pytania?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A14B02-F667-4B0B-8321-2983ADFF696F}"/>
              </a:ext>
            </a:extLst>
          </p:cNvPr>
          <p:cNvSpPr txBox="1"/>
          <p:nvPr/>
        </p:nvSpPr>
        <p:spPr>
          <a:xfrm>
            <a:off x="3198282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ul. Arkońska 6/A1</a:t>
            </a:r>
          </a:p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80-387 Gdańsk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51B486-B403-4EF6-8E88-50FCF31DEEFE}"/>
              </a:ext>
            </a:extLst>
          </p:cNvPr>
          <p:cNvSpPr txBox="1"/>
          <p:nvPr/>
        </p:nvSpPr>
        <p:spPr>
          <a:xfrm>
            <a:off x="5911000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Tel. +48 58 782 82 82</a:t>
            </a:r>
            <a:endParaRPr lang="pl-PL" sz="1400" dirty="0">
              <a:solidFill>
                <a:srgbClr val="59055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kontakt@aplitt.pl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6D2E3E-0DE4-4EEB-AE90-9CF53A0191FF}"/>
              </a:ext>
            </a:extLst>
          </p:cNvPr>
          <p:cNvSpPr txBox="1"/>
          <p:nvPr/>
        </p:nvSpPr>
        <p:spPr>
          <a:xfrm>
            <a:off x="4554641" y="3873331"/>
            <a:ext cx="234478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www.aplitt.pl</a:t>
            </a:r>
          </a:p>
        </p:txBody>
      </p:sp>
    </p:spTree>
    <p:extLst>
      <p:ext uri="{BB962C8B-B14F-4D97-AF65-F5344CB8AC3E}">
        <p14:creationId xmlns:p14="http://schemas.microsoft.com/office/powerpoint/2010/main" val="37404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HAProxy</a:t>
            </a:r>
            <a:r>
              <a:rPr lang="pl-PL" dirty="0"/>
              <a:t> – </a:t>
            </a:r>
            <a:r>
              <a:rPr lang="pl-PL" dirty="0" err="1"/>
              <a:t>loadbalancer</a:t>
            </a:r>
            <a:r>
              <a:rPr lang="pl-PL" dirty="0"/>
              <a:t> HTTP(S)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 na warstwie 4 lub 7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Warstwa 4 – transportowa – TCP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Warstwa 7 – aplikacyjna – HTTP/HTTPS</a:t>
            </a: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Rozkłada ruch sieciowy na kilka serwerów</a:t>
            </a:r>
          </a:p>
          <a:p>
            <a:pPr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Instalacja: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systemctl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--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Plik konfiguracyjny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haproxy.cfg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Rozkładanie obciążenie przy pomocy </a:t>
            </a:r>
            <a:r>
              <a:rPr lang="pl-PL" dirty="0" err="1"/>
              <a:t>HAProxy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A9E1136-2D68-4AB6-AC10-F151F990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14" y="1494414"/>
            <a:ext cx="38576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ISO/OSI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Rozkładanie obciążenie przy pomocy </a:t>
            </a:r>
            <a:r>
              <a:rPr lang="pl-PL" dirty="0" err="1"/>
              <a:t>HAProxy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1E5E972-80F1-4FF6-8B4D-4BE5A49021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33218" y="1460500"/>
            <a:ext cx="67255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46D46-10AE-4175-B3EE-8BBEF70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Rozkładanie obciążenie przy pomocy </a:t>
            </a:r>
            <a:r>
              <a:rPr lang="pl-PL" dirty="0" err="1"/>
              <a:t>HAProxy</a:t>
            </a:r>
            <a:endParaRPr lang="pl-PL" sz="1000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A5D51-41D5-41D0-95E9-50DB275B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BE8359B1-EA2D-4FDB-963F-1B9E0858B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Plik konfiguracyjny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3A0D43A-C756-40D0-B97D-D55995EB2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dirty="0"/>
              <a:t>Plik konfiguracyjny składa się z 4 sekcji: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Global – podstawowe parametry uruchomieniowe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err="1"/>
              <a:t>Defaults</a:t>
            </a:r>
            <a:r>
              <a:rPr lang="pl-PL" dirty="0"/>
              <a:t> – domyślne ustawienia (</a:t>
            </a:r>
            <a:r>
              <a:rPr lang="pl-PL" dirty="0" err="1"/>
              <a:t>timeouty</a:t>
            </a:r>
            <a:r>
              <a:rPr lang="pl-PL" dirty="0"/>
              <a:t>, statystyki itp.)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err="1"/>
              <a:t>Frontend</a:t>
            </a:r>
            <a:r>
              <a:rPr lang="pl-PL" dirty="0"/>
              <a:t> – sekcja nasłuchująca „wyłapująca ruch”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err="1"/>
              <a:t>Backend</a:t>
            </a:r>
            <a:r>
              <a:rPr lang="pl-PL" dirty="0"/>
              <a:t> – sekcja przekierowująca ruch na serwery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397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Plik konfiguracyjny – sekcja </a:t>
            </a:r>
            <a:r>
              <a:rPr lang="pl-PL" dirty="0" err="1"/>
              <a:t>global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chroot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# katalog roboczy aplikacji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pidfile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/run/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haproxy.pid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# ścieżka do PID aplikacji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maxconn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4000				# maksymalna ilość połączeń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# użytkownik na którym działa 							 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# grupa, na której działa 								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Rozkładanie obciążenie przy pomocy </a:t>
            </a:r>
            <a:r>
              <a:rPr lang="pl-PL" dirty="0" err="1"/>
              <a:t>HAProxy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73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Plik konfiguracyjny – sekcja </a:t>
            </a:r>
            <a:r>
              <a:rPr lang="pl-PL" dirty="0" err="1"/>
              <a:t>defaults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http				# Tryb – HTTP lub TCP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# uruchomienie statystyk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refresh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30s				# odświeżanie statystyk co 30s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show-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node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# Wyświetl nazwę serwera, na 							    którym działa aktualnie 							 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haproxy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uri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# URL do statystyk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stats:stats123		# użytkownik i hasło do 								   podglądu statystyk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Rozkładanie obciążenie przy pomocy </a:t>
            </a:r>
            <a:r>
              <a:rPr lang="pl-PL" dirty="0" err="1"/>
              <a:t>HAProxy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6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Plik konfiguracyjny – sekcja </a:t>
            </a:r>
            <a:r>
              <a:rPr lang="pl-PL" dirty="0" err="1"/>
              <a:t>frontend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frontend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http				#  nazwa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frontendu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bind		192.168.1.2:80			# wyłap ruch z adresu IP i z 							    konkretnego portu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wymus_jeden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url_sub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jeden		# ACL 1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wymus_dwa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url_sub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dwa		# ACL 2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use_backend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backend-1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wymus_jeden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# operacja dla ACL 1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use_backend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backend-2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wymus_dwa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# operacja dla ACL 2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default_backend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http-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backend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# domyślny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backend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(jeśli powyższe 						    nie zostaną spełnione)</a:t>
            </a:r>
          </a:p>
          <a:p>
            <a:pPr lvl="2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Rozkładanie obciążenie przy pomocy </a:t>
            </a:r>
            <a:r>
              <a:rPr lang="pl-PL" dirty="0" err="1"/>
              <a:t>HAProxy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48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Plik konfiguracyjny – sekcja </a:t>
            </a:r>
            <a:r>
              <a:rPr lang="pl-PL" dirty="0" err="1"/>
              <a:t>backend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 fontScale="92500" lnSpcReduction="20000"/>
          </a:bodyPr>
          <a:lstStyle/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backend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http-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backend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#  nazwa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backendu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http				# tryb pracy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balance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round-robin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# sposób przekierowania 							    (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loadbalancing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backend1 16.0.0.1:8080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maxconn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5000 	# Definicja 									    przekierowania na 								    serwer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backend1 16.0.0.2:8080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maxconn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5000 	# Definicja 									    przekierowania na 								    serwer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backend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backend-1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http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backend-1 16.0.0.1:8080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maxconn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5000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backend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backend-2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http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backend-2 16.0.0.2:8080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maxconn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5000</a:t>
            </a:r>
          </a:p>
          <a:p>
            <a:pPr lvl="2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Rozkładanie obciążenie przy pomocy </a:t>
            </a:r>
            <a:r>
              <a:rPr lang="pl-PL" dirty="0" err="1"/>
              <a:t>HAProxy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95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Informacje ogólne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ACL – Access Control List – definiuje przekierowania na podstawie określonych reguł, bądź parametrów, np.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url_sub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treść URL w żądaniu, cookie – po ciasteczku, itd.</a:t>
            </a: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Wytłumaczenie sekcji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backend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definicja serwera: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	backend-1	16.0.0.1:8080	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maxconn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5000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&lt;nazwa&gt;	&lt;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adresIP:port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	&lt;sprawdzaj&gt;	&lt;max ilość połączeń&gt;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Statystyki: http://&lt;adres IP serwera&gt;/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indent="0">
              <a:buClr>
                <a:srgbClr val="913192"/>
              </a:buClr>
              <a:buNone/>
            </a:pP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endParaRPr lang="pl-P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Rozkładanie obciążenie przy pomocy </a:t>
            </a:r>
            <a:r>
              <a:rPr lang="pl-PL" dirty="0" err="1"/>
              <a:t>HAProxy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9</a:t>
            </a:fld>
            <a:endParaRPr lang="pl-PL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6FB6BD80-4D05-45C1-A83B-BD8E4933155B}"/>
              </a:ext>
            </a:extLst>
          </p:cNvPr>
          <p:cNvCxnSpPr/>
          <p:nvPr/>
        </p:nvCxnSpPr>
        <p:spPr>
          <a:xfrm>
            <a:off x="2351314" y="4404049"/>
            <a:ext cx="0" cy="20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DBAA1AD9-5E42-4AF4-85BA-E7C4EBE46906}"/>
              </a:ext>
            </a:extLst>
          </p:cNvPr>
          <p:cNvCxnSpPr/>
          <p:nvPr/>
        </p:nvCxnSpPr>
        <p:spPr>
          <a:xfrm>
            <a:off x="4537166" y="4397829"/>
            <a:ext cx="0" cy="16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6552054D-C8EE-4F1F-B5C2-F5708FF25581}"/>
              </a:ext>
            </a:extLst>
          </p:cNvPr>
          <p:cNvCxnSpPr/>
          <p:nvPr/>
        </p:nvCxnSpPr>
        <p:spPr>
          <a:xfrm>
            <a:off x="5956663" y="4404049"/>
            <a:ext cx="0" cy="20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EC2D958A-A18D-4098-B8B3-3D05CF68EDD3}"/>
              </a:ext>
            </a:extLst>
          </p:cNvPr>
          <p:cNvCxnSpPr/>
          <p:nvPr/>
        </p:nvCxnSpPr>
        <p:spPr>
          <a:xfrm>
            <a:off x="7254240" y="4397829"/>
            <a:ext cx="827314" cy="16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52D5D1CE-C466-45A8-8021-DEF7BA4B9E57}"/>
              </a:ext>
            </a:extLst>
          </p:cNvPr>
          <p:cNvCxnSpPr/>
          <p:nvPr/>
        </p:nvCxnSpPr>
        <p:spPr>
          <a:xfrm flipH="1">
            <a:off x="8264434" y="4397829"/>
            <a:ext cx="191589" cy="16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FA07E2DA-5585-47EA-B6CD-FF98AF625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63" y="5330027"/>
            <a:ext cx="4238228" cy="112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70476"/>
      </p:ext>
    </p:extLst>
  </p:cSld>
  <p:clrMapOvr>
    <a:masterClrMapping/>
  </p:clrMapOvr>
</p:sld>
</file>

<file path=ppt/theme/theme1.xml><?xml version="1.0" encoding="utf-8"?>
<a:theme xmlns:a="http://schemas.openxmlformats.org/drawingml/2006/main" name="Układ Aplit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B0D0DDB2F9B40B3D1DEF391640B61" ma:contentTypeVersion="0" ma:contentTypeDescription="Utwórz nowy dokument." ma:contentTypeScope="" ma:versionID="a09b24befac0475e8075eae63d0449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841B9A-F41D-42DF-BA1A-EC8188DB34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0F6ECE-1E53-474D-89F0-9FBD1B1F1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80E4ADF-3524-44A2-8D3B-3D300EAB27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1419</TotalTime>
  <Words>909</Words>
  <Application>Microsoft Office PowerPoint</Application>
  <PresentationFormat>Panoramiczny</PresentationFormat>
  <Paragraphs>97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Open Sans Semibold</vt:lpstr>
      <vt:lpstr>Wingdings</vt:lpstr>
      <vt:lpstr>Układ Aplitt</vt:lpstr>
      <vt:lpstr>Zaawansowana administracja systemem operacyjnym GNU/Linux</vt:lpstr>
      <vt:lpstr>HAProxy – loadbalancer HTTP(S)</vt:lpstr>
      <vt:lpstr>Model ISO/OSI</vt:lpstr>
      <vt:lpstr>Prezentacja programu PowerPoint</vt:lpstr>
      <vt:lpstr>Plik konfiguracyjny – sekcja global</vt:lpstr>
      <vt:lpstr>Plik konfiguracyjny – sekcja defaults</vt:lpstr>
      <vt:lpstr>Plik konfiguracyjny – sekcja frontend</vt:lpstr>
      <vt:lpstr>Plik konfiguracyjny – sekcja backend</vt:lpstr>
      <vt:lpstr>Informacje ogólne</vt:lpstr>
      <vt:lpstr>Prezentacja programu PowerPoint</vt:lpstr>
      <vt:lpstr>Podsumowanie, pytania?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Adrianna Cudowska</dc:creator>
  <cp:lastModifiedBy>Mateusz Dampc</cp:lastModifiedBy>
  <cp:revision>193</cp:revision>
  <dcterms:created xsi:type="dcterms:W3CDTF">2018-07-31T10:28:06Z</dcterms:created>
  <dcterms:modified xsi:type="dcterms:W3CDTF">2020-01-01T07:08:58Z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0x010100089B0D0DDB2F9B40B3D1DEF391640B61</vt:lpwstr>
  </property>
</Properties>
</file>