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</p:sldMasterIdLst>
  <p:notesMasterIdLst>
    <p:notesMasterId r:id="rId16"/>
  </p:notesMasterIdLst>
  <p:handoutMasterIdLst>
    <p:handoutMasterId r:id="rId17"/>
  </p:handoutMasterIdLst>
  <p:sldIdLst>
    <p:sldId id="259" r:id="rId5"/>
    <p:sldId id="276" r:id="rId6"/>
    <p:sldId id="283" r:id="rId7"/>
    <p:sldId id="260" r:id="rId8"/>
    <p:sldId id="275" r:id="rId9"/>
    <p:sldId id="278" r:id="rId10"/>
    <p:sldId id="284" r:id="rId11"/>
    <p:sldId id="286" r:id="rId12"/>
    <p:sldId id="285" r:id="rId13"/>
    <p:sldId id="287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3192"/>
    <a:srgbClr val="59055B"/>
    <a:srgbClr val="3C043D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E0214E6-7205-4DF1-AF1E-A87DC0EB38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FF69F6-5148-4CC1-8E71-DC143E6780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B1B7D-23D3-4742-8E35-2219D33A7F04}" type="datetimeFigureOut">
              <a:rPr lang="pl-PL" smtClean="0"/>
              <a:t>31.12.2019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21AC12-A5A2-41B5-8D3B-CBE5FAEAD5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74726AF-A84A-4C98-AA15-C4B0101F01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46DE6-CA00-42EC-B201-AA9925F31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222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BD194-9C47-4FF4-B98C-C24EED40040E}" type="datetimeFigureOut">
              <a:rPr lang="pl-PL" smtClean="0"/>
              <a:t>31.12.2019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10926-2400-4BC3-9B6D-187A5EED6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77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95551"/>
            <a:ext cx="10363200" cy="115746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1" y="3097982"/>
            <a:ext cx="9443259" cy="5180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EEBB629-F3BB-4B6A-8FF8-72469E605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9699" y="3761005"/>
            <a:ext cx="8112760" cy="82391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C043D"/>
                </a:solidFill>
              </a:defRPr>
            </a:lvl1pPr>
          </a:lstStyle>
          <a:p>
            <a:pPr lvl="0"/>
            <a:r>
              <a:rPr lang="pl-PL" dirty="0"/>
              <a:t>Pamiętaj, dodaj tytuł do stopki: wstawianie/</a:t>
            </a:r>
            <a:r>
              <a:rPr lang="pl-PL" dirty="0" err="1"/>
              <a:t>nagłówek_i_stopka</a:t>
            </a:r>
            <a:r>
              <a:rPr lang="pl-PL" dirty="0"/>
              <a:t>/stopka/zastosuj do wszystkich</a:t>
            </a:r>
          </a:p>
        </p:txBody>
      </p:sp>
    </p:spTree>
    <p:extLst>
      <p:ext uri="{BB962C8B-B14F-4D97-AF65-F5344CB8AC3E}">
        <p14:creationId xmlns:p14="http://schemas.microsoft.com/office/powerpoint/2010/main" val="53734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ł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1089776"/>
            <a:ext cx="105156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Układ, tło 1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2868B8E-2E7D-4522-B1CF-8A46B1269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8813"/>
            <a:ext cx="10515600" cy="38401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6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ł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1089776"/>
            <a:ext cx="105156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Układ, tło 2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2868B8E-2E7D-4522-B1CF-8A46B1269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8813"/>
            <a:ext cx="10515600" cy="38401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w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Punktowanie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Pierwszy poziom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045372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ac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Numeracja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buClr>
                <a:srgbClr val="59055B"/>
              </a:buClr>
              <a:buFont typeface="+mj-lt"/>
              <a:buAutoNum type="arabicPeriod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71600" indent="-457200">
              <a:buClr>
                <a:srgbClr val="59055B"/>
              </a:buClr>
              <a:buFont typeface="+mj-lt"/>
              <a:buAutoNum type="alphaLcPeriod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Clr>
                <a:srgbClr val="59055B"/>
              </a:buClr>
              <a:buFont typeface="+mj-lt"/>
              <a:buNone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Clr>
                <a:srgbClr val="59055B"/>
              </a:buClr>
              <a:buFont typeface="+mj-lt"/>
              <a:buNone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Pierwszy poziom</a:t>
            </a:r>
          </a:p>
          <a:p>
            <a:pPr lvl="1"/>
            <a:r>
              <a:rPr lang="pl-PL" dirty="0"/>
              <a:t>Pierwszy poziom</a:t>
            </a:r>
          </a:p>
          <a:p>
            <a:pPr lvl="2"/>
            <a:r>
              <a:rPr lang="pl-PL" dirty="0"/>
              <a:t>Drugi poziom</a:t>
            </a:r>
          </a:p>
          <a:p>
            <a:pPr lvl="2"/>
            <a:r>
              <a:rPr lang="pl-PL" dirty="0"/>
              <a:t>Drugi poziom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678510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lumn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Kolumny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154146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żeg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4308"/>
            <a:ext cx="10515600" cy="70095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Tekst pożegnalny/ podziękowanie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9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11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699" r:id="rId3"/>
    <p:sldLayoutId id="2147483679" r:id="rId4"/>
    <p:sldLayoutId id="2147483701" r:id="rId5"/>
    <p:sldLayoutId id="2147483681" r:id="rId6"/>
    <p:sldLayoutId id="214748369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176B372-1986-4EE1-8C1A-98B0A9DF2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GNU/Linux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8F0BA358-581C-40B5-A911-D970EC61A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Troubleshooting</a:t>
            </a:r>
            <a:endParaRPr lang="pl-PL" sz="1600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CB4AA40F-1AC4-4DF7-A237-3C8DA5A4F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Wykład: Mateusz Dampc, </a:t>
            </a:r>
            <a:r>
              <a:rPr lang="pl-PL" dirty="0" err="1"/>
              <a:t>Aplitt</a:t>
            </a:r>
            <a:r>
              <a:rPr lang="pl-PL" dirty="0"/>
              <a:t> sp. z </a:t>
            </a:r>
            <a:r>
              <a:rPr lang="pl-PL" dirty="0" err="1"/>
              <a:t>o.o</a:t>
            </a:r>
            <a:endParaRPr lang="pl-PL" dirty="0"/>
          </a:p>
          <a:p>
            <a:r>
              <a:rPr lang="pl-PL" dirty="0"/>
              <a:t>mateusz.dampc@aplitt.pl</a:t>
            </a:r>
          </a:p>
        </p:txBody>
      </p:sp>
    </p:spTree>
    <p:extLst>
      <p:ext uri="{BB962C8B-B14F-4D97-AF65-F5344CB8AC3E}">
        <p14:creationId xmlns:p14="http://schemas.microsoft.com/office/powerpoint/2010/main" val="207530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04A2393-6EE4-468F-99F9-9E1A27EE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Troubleshooting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5648990-03C4-47EA-AB29-29E93A7D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9B5B862-AF3C-4FB8-9144-85B4A4615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F44464B-E51A-433E-8AF9-284B95D166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Zainstaluj pakiety: </a:t>
            </a:r>
            <a:r>
              <a:rPr lang="pl-PL" dirty="0" err="1"/>
              <a:t>epel-release</a:t>
            </a:r>
            <a:r>
              <a:rPr lang="pl-PL" dirty="0"/>
              <a:t>, </a:t>
            </a:r>
            <a:r>
              <a:rPr lang="pl-PL" dirty="0" err="1"/>
              <a:t>htop</a:t>
            </a:r>
            <a:r>
              <a:rPr lang="pl-PL" dirty="0"/>
              <a:t>, </a:t>
            </a:r>
            <a:r>
              <a:rPr lang="pl-PL" dirty="0" err="1"/>
              <a:t>iotop</a:t>
            </a:r>
            <a:r>
              <a:rPr lang="pl-PL" dirty="0"/>
              <a:t>, </a:t>
            </a:r>
            <a:r>
              <a:rPr lang="pl-PL" dirty="0" err="1"/>
              <a:t>screen</a:t>
            </a:r>
            <a:r>
              <a:rPr lang="pl-PL" dirty="0"/>
              <a:t>, </a:t>
            </a:r>
            <a:r>
              <a:rPr lang="pl-PL" dirty="0" err="1"/>
              <a:t>tmux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Znajdź dni i godziny kiedy logowałeś się na konto </a:t>
            </a:r>
            <a:r>
              <a:rPr lang="pl-PL" dirty="0" err="1"/>
              <a:t>root’a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Co byś wpisał w </a:t>
            </a:r>
            <a:r>
              <a:rPr lang="pl-PL" dirty="0" err="1"/>
              <a:t>crontaba</a:t>
            </a:r>
            <a:r>
              <a:rPr lang="pl-PL" dirty="0"/>
              <a:t> użytkownika </a:t>
            </a:r>
            <a:r>
              <a:rPr lang="pl-PL" dirty="0" err="1"/>
              <a:t>root</a:t>
            </a:r>
            <a:r>
              <a:rPr lang="pl-PL" dirty="0"/>
              <a:t>, aby co minutę wypisywał słowo „test” do pliku /</a:t>
            </a:r>
            <a:r>
              <a:rPr lang="pl-PL" dirty="0" err="1"/>
              <a:t>var</a:t>
            </a:r>
            <a:r>
              <a:rPr lang="pl-PL" dirty="0"/>
              <a:t>/log/test.log?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Zasymuluj obciążenie CPU (dowolną metodą, tylko jeden proces), a następnie </a:t>
            </a:r>
            <a:r>
              <a:rPr lang="pl-PL" dirty="0" err="1"/>
              <a:t>przenice’uj</a:t>
            </a:r>
            <a:r>
              <a:rPr lang="pl-PL" dirty="0"/>
              <a:t> proces na minimalny priorytet. Dlaczego obciążenie CPU nie spada do 0%?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Znajdź sposób na sprawdzenie prędkości odczytów (w MB/s) na dysk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Znajdź sposób na wykonanie polecenia </a:t>
            </a:r>
            <a:r>
              <a:rPr lang="pl-PL" dirty="0" err="1"/>
              <a:t>kill</a:t>
            </a:r>
            <a:r>
              <a:rPr lang="pl-PL" dirty="0"/>
              <a:t> używając nazwy procesu a nie jego PID.</a:t>
            </a:r>
          </a:p>
        </p:txBody>
      </p:sp>
    </p:spTree>
    <p:extLst>
      <p:ext uri="{BB962C8B-B14F-4D97-AF65-F5344CB8AC3E}">
        <p14:creationId xmlns:p14="http://schemas.microsoft.com/office/powerpoint/2010/main" val="52207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0002BEE-3D8A-4ADC-A0B8-B8E52316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Podsumowanie, pytania?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6A14B02-F667-4B0B-8321-2983ADFF696F}"/>
              </a:ext>
            </a:extLst>
          </p:cNvPr>
          <p:cNvSpPr txBox="1"/>
          <p:nvPr/>
        </p:nvSpPr>
        <p:spPr>
          <a:xfrm>
            <a:off x="3198282" y="3076884"/>
            <a:ext cx="23447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ul. Arkońska 6/A1</a:t>
            </a:r>
          </a:p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80-387 Gdańsk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551B486-B403-4EF6-8E88-50FCF31DEEFE}"/>
              </a:ext>
            </a:extLst>
          </p:cNvPr>
          <p:cNvSpPr txBox="1"/>
          <p:nvPr/>
        </p:nvSpPr>
        <p:spPr>
          <a:xfrm>
            <a:off x="5911000" y="3076884"/>
            <a:ext cx="23447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Tel. +48 58 782 82 82</a:t>
            </a:r>
            <a:endParaRPr lang="pl-PL" sz="1400" dirty="0">
              <a:solidFill>
                <a:srgbClr val="59055B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E-mail: kontakt@aplitt.pl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F6D2E3E-0DE4-4EEB-AE90-9CF53A0191FF}"/>
              </a:ext>
            </a:extLst>
          </p:cNvPr>
          <p:cNvSpPr txBox="1"/>
          <p:nvPr/>
        </p:nvSpPr>
        <p:spPr>
          <a:xfrm>
            <a:off x="4554641" y="3873331"/>
            <a:ext cx="234478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www.aplitt.pl</a:t>
            </a:r>
          </a:p>
        </p:txBody>
      </p:sp>
    </p:spTree>
    <p:extLst>
      <p:ext uri="{BB962C8B-B14F-4D97-AF65-F5344CB8AC3E}">
        <p14:creationId xmlns:p14="http://schemas.microsoft.com/office/powerpoint/2010/main" val="37404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A75CE6A8-C82F-4CB2-96E2-FAB3EE2C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Obciążenie CPU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8A537C-B8CB-462D-937A-2233E09B0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– podsumowanie procesów</a:t>
            </a: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Load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		1/5/15 minut</a:t>
            </a: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CPU:			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/system</a:t>
            </a: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Pamięć:			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buffered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cached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lvl="1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Priorytety procesów – polecenie 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nice</a:t>
            </a: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Niceness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przyjmuje wartości od -20 (najbardziej obciążający) do 19 (najmniej obciążający).</a:t>
            </a: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Poprawiamy poleceniem:</a:t>
            </a:r>
          </a:p>
          <a:p>
            <a:pPr lvl="2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Renice &lt;priorytet&gt; -p &lt;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procesu&gt;</a:t>
            </a: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Uruchamiamy od razu na jakimś priorytecie:</a:t>
            </a:r>
          </a:p>
          <a:p>
            <a:pPr lvl="2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Nice &lt;priorytet&gt; &lt;polecenie&gt;</a:t>
            </a:r>
            <a:b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17D7812-6C2E-47EF-ACC7-99F61CE5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Troubleshooting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76549B7-B69B-45B3-B531-38290BEA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35801F7-4076-487F-8723-D3CB08E33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34478"/>
            <a:ext cx="66579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8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A75CE6A8-C82F-4CB2-96E2-FAB3EE2C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htop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8A537C-B8CB-462D-937A-2233E09B0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0500"/>
            <a:ext cx="10515600" cy="4351338"/>
          </a:xfrm>
        </p:spPr>
        <p:txBody>
          <a:bodyPr>
            <a:normAutofit/>
          </a:bodyPr>
          <a:lstStyle/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Podsumowanie procesów i obciążenia CPU poprzez układ graficzny. Należy do zbioru pakietu „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epel-release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  <a:p>
            <a:pPr lvl="1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Yum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epel-release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Yum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htop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17D7812-6C2E-47EF-ACC7-99F61CE5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Troubleshooting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76549B7-B69B-45B3-B531-38290BEA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7832CC0-7490-4B88-8238-99E15E6D2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041" y="2626997"/>
            <a:ext cx="6578081" cy="364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9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346D46-10AE-4175-B3EE-8BBEF706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Troubleshooting</a:t>
            </a:r>
            <a:endParaRPr lang="pl-PL" sz="1000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AA5D51-41D5-41D0-95E9-50DB275B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BE8359B1-EA2D-4FDB-963F-1B9E0858B7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Polecenie </a:t>
            </a:r>
            <a:r>
              <a:rPr lang="pl-PL" dirty="0" err="1"/>
              <a:t>ps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93A0D43A-C756-40D0-B97D-D55995EB2D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Listowanie procesów aktualnie działających w systemie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– wylistuj wszystkie procesy aktualnego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usera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(nie systemowe)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 – wylistuj wszystkie procesy wszystkich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userów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(nie systemowe)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aux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wylistuj wszystkie procesy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err="1"/>
              <a:t>Kill</a:t>
            </a:r>
            <a:r>
              <a:rPr lang="pl-PL" dirty="0"/>
              <a:t> – wysyłanie sygnałów do procesów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Kill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-&lt;numer/nazwa sygnału&gt; &lt;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pid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procesu&lt;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SIGTERM (-15)	-	Zakończ pracę prawidłowo (domyślne działanie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kill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SIGKILL (-9)	-	Zakończ pracę natychmiastowo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869644A-510C-48EB-8F46-82D25A56F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116" y="3102429"/>
            <a:ext cx="28765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7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Polecenie </a:t>
            </a:r>
            <a:r>
              <a:rPr lang="pl-PL" dirty="0" err="1"/>
              <a:t>free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 numCol="2">
            <a:normAutofit/>
          </a:bodyPr>
          <a:lstStyle/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Zajętość pamięci</a:t>
            </a: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podaje zajętość pamięci w kilobajtach</a:t>
            </a: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–m : podaje zajętość pamięci w megabajtach</a:t>
            </a: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–g : podaje zajętość pamięci w gigabajtach</a:t>
            </a:r>
          </a:p>
          <a:p>
            <a:pPr lvl="1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– sumaryczna ilość pamięci</a:t>
            </a: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pamięć wykorzystana</a:t>
            </a: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pamięć nieprzydzielona</a:t>
            </a: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pamięć współdzielona</a:t>
            </a: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Buffers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/cache – pamięć używana jako cache</a:t>
            </a: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pamięć dostępna do używania przez programy</a:t>
            </a:r>
          </a:p>
          <a:p>
            <a:pPr lvl="1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Troubleshooting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5</a:t>
            </a:fld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77D1C22-A58F-464C-9754-03FE80D0F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50118"/>
            <a:ext cx="63722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3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F41C5DD1-41ED-4A4D-A137-7AC221B6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iotop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856972-692D-43E8-95E5-484A5BECC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1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Pokazuje jak bardzo obciążony jest dysk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Yum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iotop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Clr>
                <a:srgbClr val="913192"/>
              </a:buClr>
              <a:buFont typeface="+mj-lt"/>
              <a:buAutoNum type="arabicPeriod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DDF8396-608F-4103-A6B9-F70FBC16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Troubleshooting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96CDDD5-D64D-472D-B8C1-B487D4D7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A69548B-C882-4769-A456-D4DB78800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119437"/>
            <a:ext cx="94488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A0717A-6C2D-49EA-89D6-23E555A2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Troubleshooting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4E3906-1D11-47C6-9CD2-D3073E94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7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025BE5-B6C1-4B98-BB2F-78FFB6566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err="1"/>
              <a:t>ss</a:t>
            </a:r>
            <a:r>
              <a:rPr lang="pl-PL" dirty="0"/>
              <a:t> – </a:t>
            </a:r>
            <a:r>
              <a:rPr lang="pl-PL" dirty="0" err="1"/>
              <a:t>socket</a:t>
            </a:r>
            <a:r>
              <a:rPr lang="pl-PL" dirty="0"/>
              <a:t> status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9CA34D3-132E-4516-9264-EE4F21FB54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Polecenie do weryfikowania obciążenia sieci. Przedstawia stan aktualnie otwartych połączeń sieciowych i gniazd (</a:t>
            </a:r>
            <a:r>
              <a:rPr lang="pl-PL" dirty="0" err="1"/>
              <a:t>socketów</a:t>
            </a:r>
            <a:r>
              <a:rPr lang="pl-PL" dirty="0"/>
              <a:t>) plikowych</a:t>
            </a:r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514FCEB-697D-4EEB-964A-642E104E9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7" y="3006844"/>
            <a:ext cx="10515600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12FACE1-EF2F-4479-84FE-410F1389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Troubleshooting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7C854CD-8D49-4DDC-B356-DEBB94BCE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08336A-84C9-4184-A18D-800BB96ABA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err="1"/>
              <a:t>Crontab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FE36095-6F0B-443F-AE5E-AFA4A28521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28813"/>
            <a:ext cx="10927080" cy="384016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Cykliczne uruchamianie zadań.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Wywołanie: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Crontab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-l		wyświetl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crontaba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aktualnego użytkownika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Crontab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-e		edytuj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crontaba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aktualnego użytkownika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Crontab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-l -u &lt;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	wyświetl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crontaba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innego użytkownika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Crontab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-e -u &lt;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edytuj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crontaba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innego użytkownika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/>
          </a:p>
          <a:p>
            <a:r>
              <a:rPr lang="pl-PL" sz="1800" dirty="0"/>
              <a:t>Min[0-59]   </a:t>
            </a:r>
            <a:r>
              <a:rPr lang="pl-PL" sz="1800" dirty="0" err="1"/>
              <a:t>godz</a:t>
            </a:r>
            <a:r>
              <a:rPr lang="pl-PL" sz="1800" dirty="0"/>
              <a:t>[0-23]   d[1-31]     mc[1-12] 	  </a:t>
            </a:r>
            <a:r>
              <a:rPr lang="pl-PL" sz="1800" dirty="0" err="1"/>
              <a:t>dtyg</a:t>
            </a:r>
            <a:r>
              <a:rPr lang="pl-PL" sz="1800" dirty="0"/>
              <a:t>[0-6]	polecenie</a:t>
            </a:r>
          </a:p>
          <a:p>
            <a:r>
              <a:rPr lang="pl-PL" sz="2000" dirty="0"/>
              <a:t>30               2	               *	   *	    * 	      /bin/</a:t>
            </a:r>
            <a:r>
              <a:rPr lang="pl-PL" sz="2000" dirty="0" err="1"/>
              <a:t>bash</a:t>
            </a:r>
            <a:r>
              <a:rPr lang="pl-PL" sz="2000" dirty="0"/>
              <a:t> /root/skrypt.sh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B125E3E-1B86-4651-8A6F-ABA95CD4C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4863"/>
            <a:ext cx="5937069" cy="24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4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4D0CF63-99FE-4143-A8DB-9693C495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Troubleshooting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43DC62-281B-4680-AA16-3D33A4AA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D9EA20C-0F1F-4F4D-AE17-FBB2A1EA2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Logi systemowe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7039E2-B0C1-45B3-A688-9804251662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Katalog /</a:t>
            </a:r>
            <a:r>
              <a:rPr lang="pl-PL" dirty="0" err="1"/>
              <a:t>var</a:t>
            </a:r>
            <a:r>
              <a:rPr lang="pl-PL" dirty="0"/>
              <a:t>/log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boot.log	log z ostatniego uruchomienia systemu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cron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log z programu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crontab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Dmesg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log z jądra systemu – problemy sprzętowe/systemowe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Messages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ogólne logi z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daemonów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Secure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logowania na konta, dostępy do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sudo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SSH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Yum.log	logi z managera pakietów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Wtmp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zawiera dane do polecenia „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Podkatalogi aplikacyjne np.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httpd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myslq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itd.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err="1"/>
              <a:t>Journalctl</a:t>
            </a:r>
            <a:endParaRPr lang="pl-PL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Przeglądanie logów z usług i systemu</a:t>
            </a:r>
          </a:p>
        </p:txBody>
      </p:sp>
    </p:spTree>
    <p:extLst>
      <p:ext uri="{BB962C8B-B14F-4D97-AF65-F5344CB8AC3E}">
        <p14:creationId xmlns:p14="http://schemas.microsoft.com/office/powerpoint/2010/main" val="2873459257"/>
      </p:ext>
    </p:extLst>
  </p:cSld>
  <p:clrMapOvr>
    <a:masterClrMapping/>
  </p:clrMapOvr>
</p:sld>
</file>

<file path=ppt/theme/theme1.xml><?xml version="1.0" encoding="utf-8"?>
<a:theme xmlns:a="http://schemas.openxmlformats.org/drawingml/2006/main" name="Układ Aplitt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9B0D0DDB2F9B40B3D1DEF391640B61" ma:contentTypeVersion="0" ma:contentTypeDescription="Utwórz nowy dokument." ma:contentTypeScope="" ma:versionID="a09b24befac0475e8075eae63d0449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841B9A-F41D-42DF-BA1A-EC8188DB34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0F6ECE-1E53-474D-89F0-9FBD1B1F1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80E4ADF-3524-44A2-8D3B-3D300EAB27C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1314</TotalTime>
  <Words>646</Words>
  <Application>Microsoft Office PowerPoint</Application>
  <PresentationFormat>Panoramiczny</PresentationFormat>
  <Paragraphs>110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Open Sans Semibold</vt:lpstr>
      <vt:lpstr>Wingdings</vt:lpstr>
      <vt:lpstr>Układ Aplitt</vt:lpstr>
      <vt:lpstr>Zaawansowana administracja systemem operacyjnym GNU/Linux</vt:lpstr>
      <vt:lpstr>Obciążenie CPU</vt:lpstr>
      <vt:lpstr>htop</vt:lpstr>
      <vt:lpstr>Prezentacja programu PowerPoint</vt:lpstr>
      <vt:lpstr>Polecenie free</vt:lpstr>
      <vt:lpstr>iotop</vt:lpstr>
      <vt:lpstr>Prezentacja programu PowerPoint</vt:lpstr>
      <vt:lpstr>Prezentacja programu PowerPoint</vt:lpstr>
      <vt:lpstr>Prezentacja programu PowerPoint</vt:lpstr>
      <vt:lpstr>Prezentacja programu PowerPoint</vt:lpstr>
      <vt:lpstr>Podsumowanie, pytania?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Adrianna Cudowska</dc:creator>
  <cp:lastModifiedBy>Mateusz Dampc</cp:lastModifiedBy>
  <cp:revision>178</cp:revision>
  <dcterms:created xsi:type="dcterms:W3CDTF">2018-07-31T10:28:06Z</dcterms:created>
  <dcterms:modified xsi:type="dcterms:W3CDTF">2019-12-31T09:05:26Z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0x010100089B0D0DDB2F9B40B3D1DEF391640B61</vt:lpwstr>
  </property>
</Properties>
</file>