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2"/>
  </p:notesMasterIdLst>
  <p:handoutMasterIdLst>
    <p:handoutMasterId r:id="rId13"/>
  </p:handoutMasterIdLst>
  <p:sldIdLst>
    <p:sldId id="259" r:id="rId5"/>
    <p:sldId id="276" r:id="rId6"/>
    <p:sldId id="283" r:id="rId7"/>
    <p:sldId id="260" r:id="rId8"/>
    <p:sldId id="275" r:id="rId9"/>
    <p:sldId id="278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192"/>
    <a:srgbClr val="59055B"/>
    <a:srgbClr val="3C043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0214E6-7205-4DF1-AF1E-A87DC0EB3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FF69F6-5148-4CC1-8E71-DC143E678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1B7D-23D3-4742-8E35-2219D33A7F04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21AC12-A5A2-41B5-8D3B-CBE5FAEAD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4726AF-A84A-4C98-AA15-C4B0101F0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6DE6-CA00-42EC-B201-AA9925F31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22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194-9C47-4FF4-B98C-C24EED40040E}" type="datetimeFigureOut">
              <a:rPr lang="pl-PL" smtClean="0"/>
              <a:t>31.12.2019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926-2400-4BC3-9B6D-187A5EED6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7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5551"/>
            <a:ext cx="103632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1" y="3097982"/>
            <a:ext cx="9443259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9699" y="3761005"/>
            <a:ext cx="811276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5373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1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2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537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59055B"/>
              </a:buClr>
              <a:buFont typeface="+mj-lt"/>
              <a:buAutoNum type="alphaL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2"/>
            <a:r>
              <a:rPr lang="pl-PL" dirty="0"/>
              <a:t>Drugi poziom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7851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54146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żeg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4308"/>
            <a:ext cx="105156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1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9" r:id="rId3"/>
    <p:sldLayoutId id="2147483679" r:id="rId4"/>
    <p:sldLayoutId id="2147483701" r:id="rId5"/>
    <p:sldLayoutId id="2147483681" r:id="rId6"/>
    <p:sldLayoutId id="214748369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plitt.zsl.gda.pl/ZASOL/4/dane.zip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176B372-1986-4EE1-8C1A-98B0A9DF2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GNU/Linux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8F0BA358-581C-40B5-A911-D970EC61A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/>
              <a:t>Polecenia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awk</a:t>
            </a:r>
            <a:r>
              <a:rPr lang="pl-PL" dirty="0"/>
              <a:t>, </a:t>
            </a:r>
            <a:r>
              <a:rPr lang="pl-PL" dirty="0" err="1"/>
              <a:t>grep</a:t>
            </a:r>
            <a:r>
              <a:rPr lang="pl-PL" dirty="0"/>
              <a:t>, </a:t>
            </a:r>
            <a:r>
              <a:rPr lang="pl-PL" dirty="0" err="1"/>
              <a:t>head</a:t>
            </a:r>
            <a:r>
              <a:rPr lang="pl-PL" dirty="0"/>
              <a:t>, </a:t>
            </a:r>
            <a:r>
              <a:rPr lang="pl-PL" dirty="0" err="1"/>
              <a:t>tail</a:t>
            </a:r>
            <a:r>
              <a:rPr lang="pl-PL" dirty="0"/>
              <a:t>, </a:t>
            </a:r>
            <a:r>
              <a:rPr lang="pl-PL" dirty="0" err="1"/>
              <a:t>more</a:t>
            </a:r>
            <a:r>
              <a:rPr lang="pl-PL" dirty="0"/>
              <a:t>, less (i podobne)</a:t>
            </a:r>
          </a:p>
          <a:p>
            <a:r>
              <a:rPr lang="pl-PL" dirty="0"/>
              <a:t>Przetwarzanie tekstu za pomocą potoków</a:t>
            </a:r>
            <a:endParaRPr lang="pl-PL" sz="16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B4AA40F-1AC4-4DF7-A237-3C8DA5A4F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Wykład: Mateusz Dampc, </a:t>
            </a:r>
            <a:r>
              <a:rPr lang="pl-PL" dirty="0" err="1"/>
              <a:t>Aplitt</a:t>
            </a:r>
            <a:r>
              <a:rPr lang="pl-PL" dirty="0"/>
              <a:t> sp. z </a:t>
            </a:r>
            <a:r>
              <a:rPr lang="pl-PL" dirty="0" err="1"/>
              <a:t>o.o</a:t>
            </a:r>
            <a:endParaRPr lang="pl-PL" dirty="0"/>
          </a:p>
          <a:p>
            <a:r>
              <a:rPr lang="pl-PL" dirty="0"/>
              <a:t>mateusz.dampc@aplitt.pl</a:t>
            </a:r>
          </a:p>
        </p:txBody>
      </p:sp>
    </p:spTree>
    <p:extLst>
      <p:ext uri="{BB962C8B-B14F-4D97-AF65-F5344CB8AC3E}">
        <p14:creationId xmlns:p14="http://schemas.microsoft.com/office/powerpoint/2010/main" val="207530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Przetwarzanie tekstu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wyświetl całą zawartość pliku</a:t>
            </a:r>
          </a:p>
          <a:p>
            <a:pPr lvl="1"/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plik.txt</a:t>
            </a:r>
          </a:p>
          <a:p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wyświetl początkowe linie</a:t>
            </a:r>
          </a:p>
          <a:p>
            <a:pPr lvl="1"/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–n &lt;ilość linii&gt; plik.txt</a:t>
            </a:r>
          </a:p>
          <a:p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tail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wyświetl końcowe linie</a:t>
            </a:r>
          </a:p>
          <a:p>
            <a:pPr lvl="1"/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tail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–n &lt;ilość linii&gt; plik.txt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Polecenia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awk</a:t>
            </a:r>
            <a:r>
              <a:rPr lang="pl-PL" dirty="0"/>
              <a:t>, </a:t>
            </a:r>
            <a:r>
              <a:rPr lang="pl-PL" dirty="0" err="1"/>
              <a:t>grep</a:t>
            </a:r>
            <a:r>
              <a:rPr lang="pl-PL" dirty="0"/>
              <a:t>, </a:t>
            </a:r>
            <a:r>
              <a:rPr lang="pl-PL" dirty="0" err="1"/>
              <a:t>head</a:t>
            </a:r>
            <a:r>
              <a:rPr lang="pl-PL" dirty="0"/>
              <a:t>, </a:t>
            </a:r>
            <a:r>
              <a:rPr lang="pl-PL" dirty="0" err="1"/>
              <a:t>tail</a:t>
            </a:r>
            <a:r>
              <a:rPr lang="pl-PL" dirty="0"/>
              <a:t>, </a:t>
            </a:r>
            <a:r>
              <a:rPr lang="pl-PL" dirty="0" err="1"/>
              <a:t>more</a:t>
            </a:r>
            <a:r>
              <a:rPr lang="pl-PL" dirty="0"/>
              <a:t>, less (i podobne)</a:t>
            </a:r>
          </a:p>
          <a:p>
            <a:r>
              <a:rPr lang="pl-PL" dirty="0"/>
              <a:t>Przetwarzanie tekstu za pomocą potoków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1030" name="Picture 6" descr="Znalezione obrazy dla zapytania cat head tail meme">
            <a:extLst>
              <a:ext uri="{FF2B5EF4-FFF2-40B4-BE49-F238E27FC236}">
                <a16:creationId xmlns:a16="http://schemas.microsoft.com/office/drawing/2014/main" id="{F8CCE0C5-4DBF-4582-BE8F-CDFDEB7C90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60" y="1825624"/>
            <a:ext cx="4114799" cy="36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8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Przetwarzanie tekstu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Less/</a:t>
            </a:r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zatrzymaj i przeglądaj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polecenie | less</a:t>
            </a:r>
          </a:p>
          <a:p>
            <a:pPr lvl="1"/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polecenie | 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</a:t>
            </a:r>
            <a:endParaRPr lang="pl-PL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Sort –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sortuj alfabetycznie zawartość</a:t>
            </a:r>
          </a:p>
          <a:p>
            <a:pPr lvl="1"/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Sort plik.txt</a:t>
            </a:r>
          </a:p>
          <a:p>
            <a:pPr lvl="1"/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plik.txt | sort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Polecenia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awk</a:t>
            </a:r>
            <a:r>
              <a:rPr lang="pl-PL" dirty="0"/>
              <a:t>, </a:t>
            </a:r>
            <a:r>
              <a:rPr lang="pl-PL" dirty="0" err="1"/>
              <a:t>grep</a:t>
            </a:r>
            <a:r>
              <a:rPr lang="pl-PL" dirty="0"/>
              <a:t>, </a:t>
            </a:r>
            <a:r>
              <a:rPr lang="pl-PL" dirty="0" err="1"/>
              <a:t>head</a:t>
            </a:r>
            <a:r>
              <a:rPr lang="pl-PL" dirty="0"/>
              <a:t>, </a:t>
            </a:r>
            <a:r>
              <a:rPr lang="pl-PL" dirty="0" err="1"/>
              <a:t>tail</a:t>
            </a:r>
            <a:r>
              <a:rPr lang="pl-PL" dirty="0"/>
              <a:t>, </a:t>
            </a:r>
            <a:r>
              <a:rPr lang="pl-PL" dirty="0" err="1"/>
              <a:t>more</a:t>
            </a:r>
            <a:r>
              <a:rPr lang="pl-PL" dirty="0"/>
              <a:t>, less (i podobne)</a:t>
            </a:r>
          </a:p>
          <a:p>
            <a:r>
              <a:rPr lang="pl-PL" dirty="0"/>
              <a:t>Przetwarzanie tekstu za pomocą potoków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DCE814A-7548-45AA-921A-50DB2C672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57800" cy="4351338"/>
          </a:xfrm>
        </p:spPr>
        <p:txBody>
          <a:bodyPr>
            <a:normAutofit fontScale="92500"/>
          </a:bodyPr>
          <a:lstStyle/>
          <a:p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zlicz ilość słów/wierszy w tekście</a:t>
            </a:r>
          </a:p>
          <a:p>
            <a:pPr lvl="1"/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plik.txt | 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-c</a:t>
            </a:r>
          </a:p>
          <a:p>
            <a:pPr lvl="1"/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plik.txt | 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–l</a:t>
            </a:r>
          </a:p>
          <a:p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wyświetl unikalne linie</a:t>
            </a:r>
          </a:p>
          <a:p>
            <a:pPr lvl="1"/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plik.txt | 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</a:t>
            </a:r>
          </a:p>
          <a:p>
            <a:r>
              <a:rPr lang="pl-PL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Grep</a:t>
            </a:r>
            <a:r>
              <a:rPr 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przeszukaj plik pod kątem wyrażenia regularnego</a:t>
            </a:r>
          </a:p>
          <a:p>
            <a:pPr lvl="1"/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plik.txt | 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grep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„&lt;ciąg znaków&gt;”</a:t>
            </a:r>
          </a:p>
          <a:p>
            <a:pPr lvl="1"/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Grep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”&lt;ciąg znaków&gt;” plik.txt</a:t>
            </a:r>
          </a:p>
          <a:p>
            <a:pPr lvl="1"/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–la | 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grep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”*.txt”</a:t>
            </a:r>
          </a:p>
        </p:txBody>
      </p:sp>
      <p:pic>
        <p:nvPicPr>
          <p:cNvPr id="8" name="Obraz 7" descr="Obraz zawierający wewnątrz, osoba, mężczyzna, siedzi&#10;&#10;Opis wygenerowany automatycznie">
            <a:extLst>
              <a:ext uri="{FF2B5EF4-FFF2-40B4-BE49-F238E27FC236}">
                <a16:creationId xmlns:a16="http://schemas.microsoft.com/office/drawing/2014/main" id="{1A5F7632-7D5F-4066-86F9-261A3DC50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32295"/>
            <a:ext cx="1777094" cy="13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46D46-10AE-4175-B3EE-8BBEF70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Polecenia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awk</a:t>
            </a:r>
            <a:r>
              <a:rPr lang="pl-PL" dirty="0"/>
              <a:t>, </a:t>
            </a:r>
            <a:r>
              <a:rPr lang="pl-PL" dirty="0" err="1"/>
              <a:t>grep</a:t>
            </a:r>
            <a:r>
              <a:rPr lang="pl-PL" dirty="0"/>
              <a:t>, </a:t>
            </a:r>
            <a:r>
              <a:rPr lang="pl-PL" dirty="0" err="1"/>
              <a:t>head</a:t>
            </a:r>
            <a:r>
              <a:rPr lang="pl-PL" dirty="0"/>
              <a:t>, </a:t>
            </a:r>
            <a:r>
              <a:rPr lang="pl-PL" dirty="0" err="1"/>
              <a:t>tail</a:t>
            </a:r>
            <a:r>
              <a:rPr lang="pl-PL" dirty="0"/>
              <a:t>, </a:t>
            </a:r>
            <a:r>
              <a:rPr lang="pl-PL" dirty="0" err="1"/>
              <a:t>more</a:t>
            </a:r>
            <a:r>
              <a:rPr lang="pl-PL" dirty="0"/>
              <a:t>, less (i podobne)</a:t>
            </a:r>
          </a:p>
          <a:p>
            <a:r>
              <a:rPr lang="pl-PL" dirty="0"/>
              <a:t>Przetwarzanie tekstu za pomocą potoków</a:t>
            </a:r>
            <a:endParaRPr lang="pl-PL" sz="1000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A5D51-41D5-41D0-95E9-50DB275B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BE8359B1-EA2D-4FDB-963F-1B9E0858B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AWK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3A0D43A-C756-40D0-B97D-D55995EB2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Język przetwarzania wzorców, działający na kolumnach w tekście, odseparowanych dowolnym ciągiem znaków (domyślnie spacja lub tabulator).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Podstawowe wywołanie polecenia: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Awk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&lt;parametry&gt; ’{funkcja}’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Np.. 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awk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–F ”:” ’{</a:t>
            </a:r>
            <a:r>
              <a:rPr lang="pl-PL" i="1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</a:t>
            </a:r>
            <a:r>
              <a:rPr lang="pl-PL" i="1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$2}’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// Wyświetl drugą kolumnę, gdzie separatorem jest dwukropek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Wypisz listę plików i zwróć listę właścicieli i grup dostępu do plików w folderze (kolumna 3 i 4):</a:t>
            </a:r>
          </a:p>
          <a:p>
            <a:pPr lvl="2" indent="0">
              <a:buNone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root@Centos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log]#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-l |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awk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'{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:" $3, "grupa:" $4}'</a:t>
            </a:r>
          </a:p>
          <a:p>
            <a:pPr lvl="2" indent="0">
              <a:buNone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grupa:</a:t>
            </a:r>
          </a:p>
          <a:p>
            <a:pPr lvl="2" indent="0">
              <a:buNone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user:root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grupa:root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indent="0">
              <a:buNone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user:root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grupa:root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indent="0">
              <a:buNone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user:root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grupa:root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indent="0">
              <a:buNone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user:root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grupa:utmp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Wyświetl wszystkich użytkowników w systemie (kolumna pierwsza, separator ”:”):</a:t>
            </a:r>
          </a:p>
          <a:p>
            <a:pPr lvl="2" indent="0">
              <a:buNone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root@Centos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log]#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passwd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awk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-F ":" '{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$1}'</a:t>
            </a:r>
          </a:p>
          <a:p>
            <a:pPr lvl="2" indent="0">
              <a:buNone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root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indent="0">
              <a:buNone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</a:t>
            </a:r>
          </a:p>
          <a:p>
            <a:pPr lvl="2" indent="0">
              <a:buNone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daemon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indent="0">
              <a:buNone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indent="0">
              <a:buNone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lp</a:t>
            </a: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indent="0">
              <a:buNone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115397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Potoki, standardowe wejście/wyjście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Przekierowanie -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(|) – wykonaj w obrębie jednego polecenia kolejne działanie</a:t>
            </a:r>
          </a:p>
          <a:p>
            <a:pPr lvl="1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plik.txt |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test |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wc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–l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Zapisanie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outputu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pliku (&gt;)</a:t>
            </a:r>
          </a:p>
          <a:p>
            <a:pPr lvl="1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echo ”Chcesz usłyszeć fraszkę?” &gt;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tmp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/pliczek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Dopisanie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outputu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pliku (&gt;&gt;)</a:t>
            </a:r>
          </a:p>
          <a:p>
            <a:pPr lvl="1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echo ”- Pewnie!” &gt;&gt;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tmp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/pliczek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Standardowy błąd (2&gt;) – (zapisz error z polecenia do pliku)</a:t>
            </a:r>
          </a:p>
          <a:p>
            <a:pPr lvl="1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2&gt;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tmp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/bledy.txt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Standardowe wejście (wczytaj zawartość plik.txt do polecenia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1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”test” &lt; plik.txt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Polecenia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awk</a:t>
            </a:r>
            <a:r>
              <a:rPr lang="pl-PL" dirty="0"/>
              <a:t>, </a:t>
            </a:r>
            <a:r>
              <a:rPr lang="pl-PL" dirty="0" err="1"/>
              <a:t>grep</a:t>
            </a:r>
            <a:r>
              <a:rPr lang="pl-PL" dirty="0"/>
              <a:t>, </a:t>
            </a:r>
            <a:r>
              <a:rPr lang="pl-PL" dirty="0" err="1"/>
              <a:t>head</a:t>
            </a:r>
            <a:r>
              <a:rPr lang="pl-PL" dirty="0"/>
              <a:t>, </a:t>
            </a:r>
            <a:r>
              <a:rPr lang="pl-PL" dirty="0" err="1"/>
              <a:t>tail</a:t>
            </a:r>
            <a:r>
              <a:rPr lang="pl-PL" dirty="0"/>
              <a:t>, </a:t>
            </a:r>
            <a:r>
              <a:rPr lang="pl-PL" dirty="0" err="1"/>
              <a:t>more</a:t>
            </a:r>
            <a:r>
              <a:rPr lang="pl-PL" dirty="0"/>
              <a:t>, less (i podobne)</a:t>
            </a:r>
          </a:p>
          <a:p>
            <a:r>
              <a:rPr lang="pl-PL" dirty="0"/>
              <a:t>Przetwarzanie tekstu za pomocą potoków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73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41C5DD1-41ED-4A4D-A137-7AC221B6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856972-692D-43E8-95E5-484A5BECC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Pobierz plik z danymi: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wget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  <a:hlinkClick r:id="rId2"/>
              </a:rPr>
              <a:t>http://aplitt.zsl.gda.pl/ZASOL/4/dane.zip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unzip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dane.zip</a:t>
            </a: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Zadania do pliku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access_log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której i do której godziny są datowane logi w pliku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access_log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Zlicz ilość żądań POST i GET w pliku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access_log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Ile żądań było z Chrome, a ile z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Firefox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jakiego adresu IP było najwięcej żądań?</a:t>
            </a: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Wyciągnij wszystkie żądania POST do osobnego pliku, a następnie zamień je na GET (szukajcie w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internetach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;p )</a:t>
            </a: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Zadania do pliku serializacja.log:</a:t>
            </a: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ile minut było uruchamiane zadanie?</a:t>
            </a: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Ile trwało najdłuższe uruchomienie taska?</a:t>
            </a: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Który plik był aktualizowany najczęściej?</a:t>
            </a:r>
          </a:p>
          <a:p>
            <a:pPr marL="514350" indent="-514350">
              <a:buClr>
                <a:srgbClr val="913192"/>
              </a:buClr>
              <a:buFont typeface="+mj-lt"/>
              <a:buAutoNum type="arabicPeriod"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DDF8396-608F-4103-A6B9-F70FBC16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Polecenia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awk</a:t>
            </a:r>
            <a:r>
              <a:rPr lang="pl-PL" dirty="0"/>
              <a:t>, </a:t>
            </a:r>
            <a:r>
              <a:rPr lang="pl-PL" dirty="0" err="1"/>
              <a:t>grep</a:t>
            </a:r>
            <a:r>
              <a:rPr lang="pl-PL" dirty="0"/>
              <a:t>, </a:t>
            </a:r>
            <a:r>
              <a:rPr lang="pl-PL" dirty="0" err="1"/>
              <a:t>head</a:t>
            </a:r>
            <a:r>
              <a:rPr lang="pl-PL" dirty="0"/>
              <a:t>, </a:t>
            </a:r>
            <a:r>
              <a:rPr lang="pl-PL" dirty="0" err="1"/>
              <a:t>tail</a:t>
            </a:r>
            <a:r>
              <a:rPr lang="pl-PL" dirty="0"/>
              <a:t>, </a:t>
            </a:r>
            <a:r>
              <a:rPr lang="pl-PL" dirty="0" err="1"/>
              <a:t>more</a:t>
            </a:r>
            <a:r>
              <a:rPr lang="pl-PL" dirty="0"/>
              <a:t>, less (i podobne)</a:t>
            </a:r>
          </a:p>
          <a:p>
            <a:r>
              <a:rPr lang="pl-PL" dirty="0"/>
              <a:t>Przetwarzanie tekstu za pomocą potoków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6CDDD5-D64D-472D-B8C1-B487D4D7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793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0002BEE-3D8A-4ADC-A0B8-B8E52316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Podsumowanie, pytania?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A14B02-F667-4B0B-8321-2983ADFF696F}"/>
              </a:ext>
            </a:extLst>
          </p:cNvPr>
          <p:cNvSpPr txBox="1"/>
          <p:nvPr/>
        </p:nvSpPr>
        <p:spPr>
          <a:xfrm>
            <a:off x="3198282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ul. Arkońska 6/A1</a:t>
            </a:r>
          </a:p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80-387 Gdańsk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51B486-B403-4EF6-8E88-50FCF31DEEFE}"/>
              </a:ext>
            </a:extLst>
          </p:cNvPr>
          <p:cNvSpPr txBox="1"/>
          <p:nvPr/>
        </p:nvSpPr>
        <p:spPr>
          <a:xfrm>
            <a:off x="5911000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Tel. +48 58 782 82 82</a:t>
            </a:r>
            <a:endParaRPr lang="pl-PL" sz="1400" dirty="0">
              <a:solidFill>
                <a:srgbClr val="59055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kontakt@aplitt.pl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6D2E3E-0DE4-4EEB-AE90-9CF53A0191FF}"/>
              </a:ext>
            </a:extLst>
          </p:cNvPr>
          <p:cNvSpPr txBox="1"/>
          <p:nvPr/>
        </p:nvSpPr>
        <p:spPr>
          <a:xfrm>
            <a:off x="4554641" y="3873331"/>
            <a:ext cx="234478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www.aplitt.pl</a:t>
            </a:r>
          </a:p>
        </p:txBody>
      </p:sp>
    </p:spTree>
    <p:extLst>
      <p:ext uri="{BB962C8B-B14F-4D97-AF65-F5344CB8AC3E}">
        <p14:creationId xmlns:p14="http://schemas.microsoft.com/office/powerpoint/2010/main" val="37404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Układ Aplit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B0D0DDB2F9B40B3D1DEF391640B61" ma:contentTypeVersion="0" ma:contentTypeDescription="Utwórz nowy dokument." ma:contentTypeScope="" ma:versionID="a09b24befac0475e8075eae63d0449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0E4ADF-3524-44A2-8D3B-3D300EAB27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0F6ECE-1E53-474D-89F0-9FBD1B1F1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841B9A-F41D-42DF-BA1A-EC8188DB34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1264</TotalTime>
  <Words>743</Words>
  <Application>Microsoft Office PowerPoint</Application>
  <PresentationFormat>Panoramiczny</PresentationFormat>
  <Paragraphs>96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Semibold</vt:lpstr>
      <vt:lpstr>Wingdings</vt:lpstr>
      <vt:lpstr>Układ Aplitt</vt:lpstr>
      <vt:lpstr>Zaawansowana administracja systemem operacyjnym GNU/Linux</vt:lpstr>
      <vt:lpstr>Przetwarzanie tekstu</vt:lpstr>
      <vt:lpstr>Przetwarzanie tekstu</vt:lpstr>
      <vt:lpstr>Prezentacja programu PowerPoint</vt:lpstr>
      <vt:lpstr>Potoki, standardowe wejście/wyjście</vt:lpstr>
      <vt:lpstr>Zadanie</vt:lpstr>
      <vt:lpstr>Podsumowanie, pytania?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Adrianna Cudowska</dc:creator>
  <cp:lastModifiedBy>Mateusz Dampc</cp:lastModifiedBy>
  <cp:revision>172</cp:revision>
  <dcterms:created xsi:type="dcterms:W3CDTF">2018-07-31T10:28:06Z</dcterms:created>
  <dcterms:modified xsi:type="dcterms:W3CDTF">2019-12-31T08:08:46Z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0x010100089B0D0DDB2F9B40B3D1DEF391640B61</vt:lpwstr>
  </property>
</Properties>
</file>