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4"/>
  </p:sldMasterIdLst>
  <p:notesMasterIdLst>
    <p:notesMasterId r:id="rId15"/>
  </p:notesMasterIdLst>
  <p:handoutMasterIdLst>
    <p:handoutMasterId r:id="rId16"/>
  </p:handoutMasterIdLst>
  <p:sldIdLst>
    <p:sldId id="259" r:id="rId5"/>
    <p:sldId id="276" r:id="rId6"/>
    <p:sldId id="260" r:id="rId7"/>
    <p:sldId id="275" r:id="rId8"/>
    <p:sldId id="281" r:id="rId9"/>
    <p:sldId id="277" r:id="rId10"/>
    <p:sldId id="278" r:id="rId11"/>
    <p:sldId id="279" r:id="rId12"/>
    <p:sldId id="28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3192"/>
    <a:srgbClr val="59055B"/>
    <a:srgbClr val="3C043D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E0214E6-7205-4DF1-AF1E-A87DC0EB38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FF69F6-5148-4CC1-8E71-DC143E6780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B1B7D-23D3-4742-8E35-2219D33A7F04}" type="datetimeFigureOut">
              <a:rPr lang="pl-PL" smtClean="0"/>
              <a:t>31.12.2019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21AC12-A5A2-41B5-8D3B-CBE5FAEAD5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74726AF-A84A-4C98-AA15-C4B0101F01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46DE6-CA00-42EC-B201-AA9925F319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222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BD194-9C47-4FF4-B98C-C24EED40040E}" type="datetimeFigureOut">
              <a:rPr lang="pl-PL" smtClean="0"/>
              <a:t>31.12.2019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10926-2400-4BC3-9B6D-187A5EED6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77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10926-2400-4BC3-9B6D-187A5EED6E1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520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95551"/>
            <a:ext cx="10363200" cy="115746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1" y="3097982"/>
            <a:ext cx="9443259" cy="5180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EEBB629-F3BB-4B6A-8FF8-72469E605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49699" y="3761005"/>
            <a:ext cx="8112760" cy="82391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C043D"/>
                </a:solidFill>
              </a:defRPr>
            </a:lvl1pPr>
          </a:lstStyle>
          <a:p>
            <a:pPr lvl="0"/>
            <a:r>
              <a:rPr lang="pl-PL" dirty="0"/>
              <a:t>Pamiętaj, dodaj tytuł do stopki: wstawianie/</a:t>
            </a:r>
            <a:r>
              <a:rPr lang="pl-PL" dirty="0" err="1"/>
              <a:t>nagłówek_i_stopka</a:t>
            </a:r>
            <a:r>
              <a:rPr lang="pl-PL" dirty="0"/>
              <a:t>/stopka/zastosuj do wszystkich</a:t>
            </a:r>
          </a:p>
        </p:txBody>
      </p:sp>
    </p:spTree>
    <p:extLst>
      <p:ext uri="{BB962C8B-B14F-4D97-AF65-F5344CB8AC3E}">
        <p14:creationId xmlns:p14="http://schemas.microsoft.com/office/powerpoint/2010/main" val="53734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ł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7" y="1089776"/>
            <a:ext cx="105156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Układ, tło 1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2868B8E-2E7D-4522-B1CF-8A46B1269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928813"/>
            <a:ext cx="10515600" cy="38401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6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ł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7" y="1089776"/>
            <a:ext cx="105156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Układ, tło 2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2868B8E-2E7D-4522-B1CF-8A46B1269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928813"/>
            <a:ext cx="10515600" cy="38401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7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ow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Punktowanie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Pierwszy poziom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  <a:p>
            <a:pPr lvl="4"/>
            <a:r>
              <a:rPr lang="pl-PL" dirty="0"/>
              <a:t>Czwarty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045372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erac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Numeracja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457200">
              <a:buClr>
                <a:srgbClr val="59055B"/>
              </a:buClr>
              <a:buFont typeface="+mj-lt"/>
              <a:buAutoNum type="arabicPeriod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371600" indent="-457200">
              <a:buClr>
                <a:srgbClr val="59055B"/>
              </a:buClr>
              <a:buFont typeface="+mj-lt"/>
              <a:buAutoNum type="alphaLcPeriod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Clr>
                <a:srgbClr val="59055B"/>
              </a:buClr>
              <a:buFont typeface="+mj-lt"/>
              <a:buNone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Clr>
                <a:srgbClr val="59055B"/>
              </a:buClr>
              <a:buFont typeface="+mj-lt"/>
              <a:buNone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Pierwszy poziom</a:t>
            </a:r>
          </a:p>
          <a:p>
            <a:pPr lvl="1"/>
            <a:r>
              <a:rPr lang="pl-PL" dirty="0"/>
              <a:t>Pierwszy poziom</a:t>
            </a:r>
          </a:p>
          <a:p>
            <a:pPr lvl="2"/>
            <a:r>
              <a:rPr lang="pl-PL" dirty="0"/>
              <a:t>Drugi poziom</a:t>
            </a:r>
          </a:p>
          <a:p>
            <a:pPr lvl="2"/>
            <a:r>
              <a:rPr lang="pl-PL" dirty="0"/>
              <a:t>Drugi poziom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678510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olumn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Kolumny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154146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żeg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4308"/>
            <a:ext cx="10515600" cy="700952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Tekst pożegnalny/ podziękowanie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9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111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699" r:id="rId3"/>
    <p:sldLayoutId id="2147483679" r:id="rId4"/>
    <p:sldLayoutId id="2147483701" r:id="rId5"/>
    <p:sldLayoutId id="2147483681" r:id="rId6"/>
    <p:sldLayoutId id="2147483698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176B372-1986-4EE1-8C1A-98B0A9DF2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GNU/Linux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8F0BA358-581C-40B5-A911-D970EC61AB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Logical</a:t>
            </a:r>
            <a:r>
              <a:rPr lang="pl-PL" dirty="0"/>
              <a:t> Volume Management (LVM)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CB4AA40F-1AC4-4DF7-A237-3C8DA5A4F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Wykład: Mateusz Dampc, </a:t>
            </a:r>
            <a:r>
              <a:rPr lang="pl-PL" dirty="0" err="1"/>
              <a:t>Aplitt</a:t>
            </a:r>
            <a:r>
              <a:rPr lang="pl-PL" dirty="0"/>
              <a:t> sp. z </a:t>
            </a:r>
            <a:r>
              <a:rPr lang="pl-PL" dirty="0" err="1"/>
              <a:t>o.o</a:t>
            </a:r>
            <a:endParaRPr lang="pl-PL" dirty="0"/>
          </a:p>
          <a:p>
            <a:r>
              <a:rPr lang="pl-PL" dirty="0"/>
              <a:t>mateusz.dampc@aplitt.pl</a:t>
            </a:r>
          </a:p>
        </p:txBody>
      </p:sp>
    </p:spTree>
    <p:extLst>
      <p:ext uri="{BB962C8B-B14F-4D97-AF65-F5344CB8AC3E}">
        <p14:creationId xmlns:p14="http://schemas.microsoft.com/office/powerpoint/2010/main" val="2075309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0002BEE-3D8A-4ADC-A0B8-B8E52316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Podsumowanie, pytania?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6A14B02-F667-4B0B-8321-2983ADFF696F}"/>
              </a:ext>
            </a:extLst>
          </p:cNvPr>
          <p:cNvSpPr txBox="1"/>
          <p:nvPr/>
        </p:nvSpPr>
        <p:spPr>
          <a:xfrm>
            <a:off x="3198282" y="3076884"/>
            <a:ext cx="234478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ul. Arkońska 6/A1</a:t>
            </a:r>
          </a:p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80-387 Gdańsk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551B486-B403-4EF6-8E88-50FCF31DEEFE}"/>
              </a:ext>
            </a:extLst>
          </p:cNvPr>
          <p:cNvSpPr txBox="1"/>
          <p:nvPr/>
        </p:nvSpPr>
        <p:spPr>
          <a:xfrm>
            <a:off x="5911000" y="3076884"/>
            <a:ext cx="234478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Tel. +48 58 782 82 82</a:t>
            </a:r>
            <a:endParaRPr lang="pl-PL" sz="1400" dirty="0">
              <a:solidFill>
                <a:srgbClr val="59055B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E-mail: kontakt@aplitt.pl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F6D2E3E-0DE4-4EEB-AE90-9CF53A0191FF}"/>
              </a:ext>
            </a:extLst>
          </p:cNvPr>
          <p:cNvSpPr txBox="1"/>
          <p:nvPr/>
        </p:nvSpPr>
        <p:spPr>
          <a:xfrm>
            <a:off x="4554641" y="3873331"/>
            <a:ext cx="2344782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4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www.aplitt.pl</a:t>
            </a:r>
          </a:p>
        </p:txBody>
      </p:sp>
    </p:spTree>
    <p:extLst>
      <p:ext uri="{BB962C8B-B14F-4D97-AF65-F5344CB8AC3E}">
        <p14:creationId xmlns:p14="http://schemas.microsoft.com/office/powerpoint/2010/main" val="37404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17D7812-6C2E-47EF-ACC7-99F61CE5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Logical</a:t>
            </a:r>
            <a:r>
              <a:rPr lang="pl-PL" dirty="0"/>
              <a:t> Volume Management (LVM)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76549B7-B69B-45B3-B531-38290BEA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8A537C-B8CB-462D-937A-2233E09B00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622664"/>
            <a:ext cx="10515600" cy="755650"/>
          </a:xfrm>
        </p:spPr>
        <p:txBody>
          <a:bodyPr/>
          <a:lstStyle/>
          <a:p>
            <a:r>
              <a:rPr lang="pl-PL" dirty="0" err="1"/>
              <a:t>Logical</a:t>
            </a:r>
            <a:r>
              <a:rPr lang="pl-PL" dirty="0"/>
              <a:t> Volume Management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117E437-18E1-47FC-9BCD-735B1E9319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14995"/>
            <a:ext cx="10515600" cy="4920342"/>
          </a:xfrm>
        </p:spPr>
        <p:txBody>
          <a:bodyPr>
            <a:normAutofit/>
          </a:bodyPr>
          <a:lstStyle/>
          <a:p>
            <a:r>
              <a:rPr lang="pl-PL" sz="1200" dirty="0" err="1"/>
              <a:t>Logical</a:t>
            </a:r>
            <a:r>
              <a:rPr lang="pl-PL" sz="1200" dirty="0"/>
              <a:t> Volume Management to warstwa pośrednicząca pomiędzy urządzeniami blokowymi a systemem.</a:t>
            </a:r>
          </a:p>
          <a:p>
            <a:r>
              <a:rPr lang="pl-PL" sz="1200" dirty="0"/>
              <a:t>Dysk (opcjonalnie partycja) -&gt; </a:t>
            </a:r>
            <a:r>
              <a:rPr lang="pl-PL" sz="1200" dirty="0" err="1"/>
              <a:t>physical</a:t>
            </a:r>
            <a:r>
              <a:rPr lang="pl-PL" sz="1200" dirty="0"/>
              <a:t> </a:t>
            </a:r>
            <a:r>
              <a:rPr lang="pl-PL" sz="1200" dirty="0" err="1"/>
              <a:t>volume</a:t>
            </a:r>
            <a:r>
              <a:rPr lang="pl-PL" sz="1200" dirty="0"/>
              <a:t> -&gt; </a:t>
            </a:r>
            <a:r>
              <a:rPr lang="pl-PL" sz="1200" dirty="0" err="1"/>
              <a:t>volume</a:t>
            </a:r>
            <a:r>
              <a:rPr lang="pl-PL" sz="1200" dirty="0"/>
              <a:t> </a:t>
            </a:r>
            <a:r>
              <a:rPr lang="pl-PL" sz="1200" dirty="0" err="1"/>
              <a:t>group</a:t>
            </a:r>
            <a:r>
              <a:rPr lang="pl-PL" sz="1200" dirty="0"/>
              <a:t> -&gt; </a:t>
            </a:r>
            <a:r>
              <a:rPr lang="pl-PL" sz="1200" dirty="0" err="1"/>
              <a:t>logical</a:t>
            </a:r>
            <a:r>
              <a:rPr lang="pl-PL" sz="1200" dirty="0"/>
              <a:t> </a:t>
            </a:r>
            <a:r>
              <a:rPr lang="pl-PL" sz="1200" dirty="0" err="1"/>
              <a:t>volume</a:t>
            </a:r>
            <a:br>
              <a:rPr lang="pl-PL" sz="1200" dirty="0"/>
            </a:br>
            <a:endParaRPr lang="pl-PL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1200" dirty="0" err="1"/>
              <a:t>Physical</a:t>
            </a:r>
            <a:r>
              <a:rPr lang="pl-PL" sz="1200" dirty="0"/>
              <a:t> </a:t>
            </a:r>
            <a:r>
              <a:rPr lang="pl-PL" sz="1200" dirty="0" err="1"/>
              <a:t>volume</a:t>
            </a:r>
            <a:r>
              <a:rPr lang="pl-PL" sz="1200" dirty="0"/>
              <a:t> (PV) – wolumen fizyczny – dysk, partycja, LUN (</a:t>
            </a:r>
            <a:r>
              <a:rPr lang="pl-PL" sz="1200" dirty="0" err="1"/>
              <a:t>iSCSI</a:t>
            </a:r>
            <a:r>
              <a:rPr lang="pl-PL" sz="1200" dirty="0"/>
              <a:t>/FC)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1200" dirty="0"/>
              <a:t>Volume </a:t>
            </a:r>
            <a:r>
              <a:rPr lang="pl-PL" sz="1200" dirty="0" err="1"/>
              <a:t>Group</a:t>
            </a:r>
            <a:r>
              <a:rPr lang="pl-PL" sz="1200" dirty="0"/>
              <a:t> (VG) – grupa </a:t>
            </a:r>
            <a:r>
              <a:rPr lang="pl-PL" sz="1200" dirty="0" err="1"/>
              <a:t>wolumentów</a:t>
            </a:r>
            <a:r>
              <a:rPr lang="pl-PL" sz="1200" dirty="0"/>
              <a:t> – Co najmniej jeden PV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1200" dirty="0" err="1"/>
              <a:t>Logical</a:t>
            </a:r>
            <a:r>
              <a:rPr lang="pl-PL" sz="1200" dirty="0"/>
              <a:t> Volume (LV) – wolumen logiczny – utworzony z przestrzeni w VG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17528C3-752F-447B-B9AE-7310F792E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45" y="2885031"/>
            <a:ext cx="5711255" cy="315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8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346D46-10AE-4175-B3EE-8BBEF706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Logical</a:t>
            </a:r>
            <a:r>
              <a:rPr lang="pl-PL" dirty="0"/>
              <a:t> Volume Management (LVM)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AA5D51-41D5-41D0-95E9-50DB275B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BE8359B1-EA2D-4FDB-963F-1B9E0858B7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Korzystanie z LVM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93A0D43A-C756-40D0-B97D-D55995EB2D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Możliwość bezprzerwowego powiększania dostępnej przestrzeni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Tworzenie </a:t>
            </a:r>
            <a:r>
              <a:rPr lang="pl-PL" dirty="0" err="1"/>
              <a:t>stripe</a:t>
            </a:r>
            <a:r>
              <a:rPr lang="pl-PL" dirty="0"/>
              <a:t> (część danych na jednym PV, a część na drugim)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Przyśpieszenie – odczyty/zapisy z dysków na zmianę – w teorii 2x szybciej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Odpowiednik RAID 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Tworzenie mirrora (duplikat danych na dwóch PV)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Zabezpieczenie danych – kopia jest na drugim PV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Odpowiednik RAID 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Możliwość bezprzerwowej migracji danych pomiędzy PV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Możliwość bezprzerwowego rozdzielania danych (LV) na kilka PV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err="1"/>
              <a:t>Snapshoty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397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415141E-8544-4129-9874-E5B1580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768350"/>
          </a:xfrm>
        </p:spPr>
        <p:txBody>
          <a:bodyPr>
            <a:normAutofit/>
          </a:bodyPr>
          <a:lstStyle/>
          <a:p>
            <a:r>
              <a:rPr lang="pl-PL" dirty="0" err="1"/>
              <a:t>Physical</a:t>
            </a:r>
            <a:r>
              <a:rPr lang="pl-PL" dirty="0"/>
              <a:t> Volume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913192"/>
              </a:buClr>
            </a:pP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Wolumin Fizyczny to dysk, partycja, zasób macierzowy, itp.</a:t>
            </a: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Składa się z pewnej ilości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physical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extents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(PE) – najmniejszy blok danych możliwy do zalokowania</a:t>
            </a:r>
          </a:p>
          <a:p>
            <a:pPr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Polecenia do zarządzania PV:</a:t>
            </a: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Pokaż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isntniejące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pv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	</a:t>
            </a:r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pvs</a:t>
            </a:r>
            <a:endParaRPr lang="pl-PL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Utwórz nowy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pv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		</a:t>
            </a:r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pvcreate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&lt;urządzenie blokowe&gt;</a:t>
            </a:r>
          </a:p>
          <a:p>
            <a:pPr lvl="2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całym dysku:	</a:t>
            </a:r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pvcreate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sdb</a:t>
            </a:r>
            <a:endParaRPr lang="pl-PL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partycji:		</a:t>
            </a:r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pvcreate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/sdb2</a:t>
            </a: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Wyświetlanie</a:t>
            </a:r>
            <a:b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istniejących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pv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		</a:t>
            </a:r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pvdisplay</a:t>
            </a:r>
            <a:endParaRPr lang="pl-PL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Reskan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pv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		</a:t>
            </a:r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pvscan</a:t>
            </a:r>
            <a:endParaRPr lang="pl-PL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Usuwanie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pv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		</a:t>
            </a:r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pvremove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&lt;urządzenie blokowe&gt;</a:t>
            </a: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Wyprowadzanie</a:t>
            </a:r>
            <a:b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danych z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pv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		</a:t>
            </a:r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pvmove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&lt;źródło&gt;	&lt;cel&gt;</a:t>
            </a: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Logical</a:t>
            </a:r>
            <a:r>
              <a:rPr lang="pl-PL" dirty="0"/>
              <a:t> Volume Management (LVM)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73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556634-65CA-4A61-BBF2-0CC781432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Logical</a:t>
            </a:r>
            <a:r>
              <a:rPr lang="pl-PL" dirty="0"/>
              <a:t> Volume Management (LVM)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5CA0FD-B5AB-486E-8E87-1BA5CA33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5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5909B4-4096-4FA0-9E76-5A2DD3C7E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CD1E316E-F646-4C6F-B286-D374D0FA4A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Utwórz na dyskach </a:t>
            </a:r>
            <a:r>
              <a:rPr lang="pl-PL" dirty="0" err="1"/>
              <a:t>sdd</a:t>
            </a:r>
            <a:r>
              <a:rPr lang="pl-PL" dirty="0"/>
              <a:t>, </a:t>
            </a:r>
            <a:r>
              <a:rPr lang="pl-PL" dirty="0" err="1"/>
              <a:t>sde</a:t>
            </a:r>
            <a:r>
              <a:rPr lang="pl-PL" dirty="0"/>
              <a:t> dwie nowe partycje zajmujące całą powierzchnię, typu 8e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Usuń wpis z /</a:t>
            </a:r>
            <a:r>
              <a:rPr lang="pl-PL" dirty="0" err="1"/>
              <a:t>etc</a:t>
            </a:r>
            <a:r>
              <a:rPr lang="pl-PL" dirty="0"/>
              <a:t>/</a:t>
            </a:r>
            <a:r>
              <a:rPr lang="pl-PL" dirty="0" err="1"/>
              <a:t>fstab</a:t>
            </a:r>
            <a:r>
              <a:rPr lang="pl-PL" dirty="0"/>
              <a:t> dot. montowania dysków sdb1 i sdc1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Rozmontuj sdb1 i sdc1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Na </a:t>
            </a:r>
            <a:r>
              <a:rPr lang="pl-PL" b="1" dirty="0"/>
              <a:t>partycjach</a:t>
            </a:r>
            <a:r>
              <a:rPr lang="pl-PL" dirty="0"/>
              <a:t> sdb1 i sdc1 zrób nowe PV (nadpisz system plików)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Na </a:t>
            </a:r>
            <a:r>
              <a:rPr lang="pl-PL" b="1" dirty="0"/>
              <a:t>dyskach</a:t>
            </a:r>
            <a:r>
              <a:rPr lang="pl-PL" dirty="0"/>
              <a:t> </a:t>
            </a:r>
            <a:r>
              <a:rPr lang="pl-PL" dirty="0" err="1"/>
              <a:t>sdd</a:t>
            </a:r>
            <a:r>
              <a:rPr lang="pl-PL" dirty="0"/>
              <a:t> i </a:t>
            </a:r>
            <a:r>
              <a:rPr lang="pl-PL" dirty="0" err="1"/>
              <a:t>sde</a:t>
            </a:r>
            <a:r>
              <a:rPr lang="pl-PL" dirty="0"/>
              <a:t> utwórz nowe PV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Oczekiwany efekt:</a:t>
            </a:r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507567E-6D06-4C27-8BAD-D21D3A61D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4967287"/>
            <a:ext cx="57435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1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B0B4E0C-A39A-40AF-BC13-62D7637B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Logical</a:t>
            </a:r>
            <a:r>
              <a:rPr lang="pl-PL" dirty="0"/>
              <a:t> Volume Management (LVM)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864CE77-3A4C-47B7-BC10-724115B0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A79B17C-84A0-4A00-92D2-1B0EF99E55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Volume </a:t>
            </a:r>
            <a:r>
              <a:rPr lang="pl-PL" dirty="0" err="1"/>
              <a:t>Group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728DDE1-B595-4C97-83E0-1C7CEAEECB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28813"/>
            <a:ext cx="10515600" cy="384016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Grupa wolumenów to zgrupowanie PV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Składa się z jednego lub więcej PV, udostępniając pulę przestrzeni (pulę PE) na tworzenie LV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Polecenia do zarządzania VG: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Pokaż istniejące VG:		</a:t>
            </a:r>
            <a:r>
              <a:rPr lang="pl-PL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vgs</a:t>
            </a:r>
            <a:endParaRPr lang="pl-PL" i="1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Utwórz nowy VG:		</a:t>
            </a:r>
            <a:r>
              <a:rPr lang="pl-PL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vgcreate</a:t>
            </a:r>
            <a:r>
              <a:rPr lang="pl-PL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&lt;nazwa VG&gt; &lt;ścieżka do PV&gt;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Np..			</a:t>
            </a:r>
            <a:r>
              <a:rPr lang="pl-PL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vgcreate</a:t>
            </a:r>
            <a:r>
              <a:rPr lang="pl-PL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lv_test1 /</a:t>
            </a:r>
            <a:r>
              <a:rPr lang="pl-PL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sdh</a:t>
            </a:r>
            <a:endParaRPr lang="pl-PL" i="1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Dodaj dodatkowy PV</a:t>
            </a:r>
            <a:b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VG:				</a:t>
            </a:r>
            <a:r>
              <a:rPr lang="pl-PL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vgextend</a:t>
            </a:r>
            <a:r>
              <a:rPr lang="pl-PL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&lt;nazwa VG&gt; &lt;ścieżka do PV&gt;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Np..			</a:t>
            </a:r>
            <a:r>
              <a:rPr lang="pl-PL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vgextend</a:t>
            </a:r>
            <a:r>
              <a:rPr lang="pl-PL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lv_test1 /</a:t>
            </a:r>
            <a:r>
              <a:rPr lang="pl-PL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/sdc1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Usuń PV z VG:			</a:t>
            </a:r>
            <a:r>
              <a:rPr lang="pl-PL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vgreduce</a:t>
            </a:r>
            <a:r>
              <a:rPr lang="pl-PL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&lt;nazwa VG&gt; &lt;ścieżka do PV&gt;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Np..			</a:t>
            </a:r>
            <a:r>
              <a:rPr lang="pl-PL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vgreduce</a:t>
            </a:r>
            <a:r>
              <a:rPr lang="pl-PL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lv_test1 /</a:t>
            </a:r>
            <a:r>
              <a:rPr lang="pl-PL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sdh</a:t>
            </a:r>
            <a:endParaRPr lang="pl-PL" i="1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Usuń VG:			</a:t>
            </a:r>
            <a:r>
              <a:rPr lang="pl-PL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vgremove</a:t>
            </a:r>
            <a:r>
              <a:rPr lang="pl-PL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&lt;nazwa VG&gt;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Zmiana rozmiaru PE:		</a:t>
            </a:r>
            <a:r>
              <a:rPr lang="pl-PL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vgchange</a:t>
            </a:r>
            <a:r>
              <a:rPr lang="pl-PL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–s &lt;rozmiar PE&gt;</a:t>
            </a:r>
          </a:p>
          <a:p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6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F41C5DD1-41ED-4A4D-A137-7AC221B6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856972-692D-43E8-95E5-484A5BECC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601" cy="4351338"/>
          </a:xfrm>
        </p:spPr>
        <p:txBody>
          <a:bodyPr>
            <a:normAutofit/>
          </a:bodyPr>
          <a:lstStyle/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Utwórz VG o nazwie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vg_test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_&lt;nr z dziennika&gt; (czyli np. vg_test_05) i dodaj do niego PV:</a:t>
            </a: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/sdc1,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sde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Oczekiwany efekt:</a:t>
            </a: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8DDF8396-608F-4103-A6B9-F70FBC16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Logical</a:t>
            </a:r>
            <a:r>
              <a:rPr lang="pl-PL" dirty="0"/>
              <a:t> Volume Management (LVM)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96CDDD5-D64D-472D-B8C1-B487D4D7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1B2E1E9-A23C-4130-B934-F135CCA88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3581400"/>
            <a:ext cx="5590886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769D7403-412B-4DAE-A85E-C6E96F0A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Logical</a:t>
            </a:r>
            <a:r>
              <a:rPr lang="pl-PL" dirty="0"/>
              <a:t> Volume Management (LVM)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2514BCF-74CF-4952-9113-2E03DD34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E90BB2E-18F1-4790-A3A7-5A74E64B8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err="1"/>
              <a:t>Logical</a:t>
            </a:r>
            <a:r>
              <a:rPr lang="pl-PL" dirty="0"/>
              <a:t> Volume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46C8AF9-8FB3-4C6E-AB4D-CE5C492C8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1928813"/>
            <a:ext cx="11277602" cy="384016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Wolumen Logiczny – gotowy „dysk”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Przestrzeń dyskowa wyodrębniona z VG, udostępniona do używania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Dostępna do sformatowania i montowania pod ścieżką: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sz="22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sz="22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/&lt;nazwa </a:t>
            </a:r>
            <a:r>
              <a:rPr lang="pl-PL" sz="22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vg</a:t>
            </a:r>
            <a:r>
              <a:rPr lang="pl-PL" sz="22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&gt;/&lt;nazwa lv&gt;</a:t>
            </a:r>
          </a:p>
          <a:p>
            <a:endParaRPr lang="pl-PL" sz="2200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200" dirty="0"/>
              <a:t>Zarządzanie LV: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Pokaż istniejące LV:		</a:t>
            </a:r>
            <a:r>
              <a:rPr lang="pl-PL" sz="22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lvs</a:t>
            </a:r>
            <a:endParaRPr lang="pl-PL" sz="2200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Utwórz nowy LV:		</a:t>
            </a:r>
            <a:r>
              <a:rPr lang="pl-PL" sz="2200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lvcreate</a:t>
            </a:r>
            <a:r>
              <a:rPr lang="pl-PL" sz="2200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&lt;nazwa VG&gt; --</a:t>
            </a:r>
            <a:r>
              <a:rPr lang="pl-PL" sz="2200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size</a:t>
            </a:r>
            <a:r>
              <a:rPr lang="pl-PL" sz="2200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&lt;rozmiar&gt; --</a:t>
            </a:r>
            <a:r>
              <a:rPr lang="pl-PL" sz="2200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r>
              <a:rPr lang="pl-PL" sz="2200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&lt;nazwa LV&gt;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Np..			</a:t>
            </a:r>
            <a:r>
              <a:rPr lang="pl-PL" sz="2200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Lvcreate</a:t>
            </a:r>
            <a:r>
              <a:rPr lang="pl-PL" sz="2200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lv_test_05 --</a:t>
            </a:r>
            <a:r>
              <a:rPr lang="pl-PL" sz="2200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size</a:t>
            </a:r>
            <a:r>
              <a:rPr lang="pl-PL" sz="2200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50M --</a:t>
            </a:r>
            <a:r>
              <a:rPr lang="pl-PL" sz="2200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r>
              <a:rPr lang="pl-PL" sz="2200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200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dane_matiego</a:t>
            </a:r>
            <a:endParaRPr lang="pl-PL" sz="2200" i="1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Powiększ LV:			</a:t>
            </a:r>
            <a:r>
              <a:rPr lang="pl-PL" sz="2200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lvextend</a:t>
            </a:r>
            <a:r>
              <a:rPr lang="pl-PL" sz="2200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&lt;ścieżka do LV&gt; --</a:t>
            </a:r>
            <a:r>
              <a:rPr lang="pl-PL" sz="2200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size</a:t>
            </a:r>
            <a:r>
              <a:rPr lang="pl-PL" sz="2200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+rozmiar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Np..			</a:t>
            </a:r>
            <a:r>
              <a:rPr lang="pl-PL" sz="2200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Lvextend</a:t>
            </a:r>
            <a:r>
              <a:rPr lang="pl-PL" sz="2200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pl-PL" sz="2200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sz="2200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/lv_test_05/</a:t>
            </a:r>
            <a:r>
              <a:rPr lang="pl-PL" sz="2200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dane_matiego</a:t>
            </a:r>
            <a:r>
              <a:rPr lang="pl-PL" sz="2200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--</a:t>
            </a:r>
            <a:r>
              <a:rPr lang="pl-PL" sz="2200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size</a:t>
            </a:r>
            <a:r>
              <a:rPr lang="pl-PL" sz="2200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+10M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185C9593-1E31-47FC-8727-9B8F7767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Logical</a:t>
            </a:r>
            <a:r>
              <a:rPr lang="pl-PL" dirty="0"/>
              <a:t> Volume Management (LVM)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99F938F-E4C4-4581-A923-40B9064F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5EE0A87-FF35-4603-964D-F461BA19A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8B3CC0-2DBC-4C3E-8C6E-A99AD3E55F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Ustaw rozmiar PE dla swojego VG na 1MB (</a:t>
            </a:r>
            <a:r>
              <a:rPr lang="pl-PL" dirty="0" err="1"/>
              <a:t>vgchange</a:t>
            </a:r>
            <a:r>
              <a:rPr lang="pl-PL" dirty="0"/>
              <a:t> &lt;nazwa </a:t>
            </a:r>
            <a:r>
              <a:rPr lang="pl-PL" dirty="0" err="1"/>
              <a:t>vg</a:t>
            </a:r>
            <a:r>
              <a:rPr lang="pl-PL" dirty="0"/>
              <a:t>&gt; -s 1M)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Utwórz 2xLV o nazwie dane1 i dane2 w swoim VG, o rozmiarach 20MB każdy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Sformatuj je jako ext4 i zamontuj je w /</a:t>
            </a:r>
            <a:r>
              <a:rPr lang="pl-PL" dirty="0" err="1"/>
              <a:t>mnt</a:t>
            </a:r>
            <a:r>
              <a:rPr lang="pl-PL" dirty="0"/>
              <a:t>/dane1 i /</a:t>
            </a:r>
            <a:r>
              <a:rPr lang="pl-PL" dirty="0" err="1"/>
              <a:t>mnt</a:t>
            </a:r>
            <a:r>
              <a:rPr lang="pl-PL" dirty="0"/>
              <a:t>/dane2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ABD4507-6EB3-4257-B0B2-C42D21B4E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3928626"/>
            <a:ext cx="3571875" cy="229997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9C18B85-1C90-4773-9E42-B9733AD60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972" y="4210188"/>
            <a:ext cx="58388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37632"/>
      </p:ext>
    </p:extLst>
  </p:cSld>
  <p:clrMapOvr>
    <a:masterClrMapping/>
  </p:clrMapOvr>
</p:sld>
</file>

<file path=ppt/theme/theme1.xml><?xml version="1.0" encoding="utf-8"?>
<a:theme xmlns:a="http://schemas.openxmlformats.org/drawingml/2006/main" name="Układ Aplitt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9B0D0DDB2F9B40B3D1DEF391640B61" ma:contentTypeVersion="0" ma:contentTypeDescription="Utwórz nowy dokument." ma:contentTypeScope="" ma:versionID="a09b24befac0475e8075eae63d0449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0F6ECE-1E53-474D-89F0-9FBD1B1F1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1841B9A-F41D-42DF-BA1A-EC8188DB34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0E4ADF-3524-44A2-8D3B-3D300EAB27C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1226</TotalTime>
  <Words>821</Words>
  <Application>Microsoft Office PowerPoint</Application>
  <PresentationFormat>Panoramiczny</PresentationFormat>
  <Paragraphs>97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Open Sans Semibold</vt:lpstr>
      <vt:lpstr>Wingdings</vt:lpstr>
      <vt:lpstr>Układ Aplitt</vt:lpstr>
      <vt:lpstr>Zaawansowana administracja systemem operacyjnym GNU/Linux</vt:lpstr>
      <vt:lpstr>Prezentacja programu PowerPoint</vt:lpstr>
      <vt:lpstr>Prezentacja programu PowerPoint</vt:lpstr>
      <vt:lpstr>Physical Volume</vt:lpstr>
      <vt:lpstr>Prezentacja programu PowerPoint</vt:lpstr>
      <vt:lpstr>Prezentacja programu PowerPoint</vt:lpstr>
      <vt:lpstr>Zadanie</vt:lpstr>
      <vt:lpstr>Prezentacja programu PowerPoint</vt:lpstr>
      <vt:lpstr>Prezentacja programu PowerPoint</vt:lpstr>
      <vt:lpstr>Podsumowanie, pytania?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Adrianna Cudowska</dc:creator>
  <cp:lastModifiedBy>Mateusz Dampc</cp:lastModifiedBy>
  <cp:revision>168</cp:revision>
  <dcterms:created xsi:type="dcterms:W3CDTF">2018-07-31T10:28:06Z</dcterms:created>
  <dcterms:modified xsi:type="dcterms:W3CDTF">2019-12-31T08:10:26Z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0x010100089B0D0DDB2F9B40B3D1DEF391640B61</vt:lpwstr>
  </property>
</Properties>
</file>