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59" r:id="rId5"/>
    <p:sldId id="276" r:id="rId6"/>
    <p:sldId id="283" r:id="rId7"/>
    <p:sldId id="260" r:id="rId8"/>
    <p:sldId id="287" r:id="rId9"/>
    <p:sldId id="275" r:id="rId10"/>
    <p:sldId id="285" r:id="rId11"/>
    <p:sldId id="286" r:id="rId12"/>
    <p:sldId id="288" r:id="rId13"/>
    <p:sldId id="284" r:id="rId14"/>
    <p:sldId id="289" r:id="rId15"/>
    <p:sldId id="29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192"/>
    <a:srgbClr val="59055B"/>
    <a:srgbClr val="3C043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0214E6-7205-4DF1-AF1E-A87DC0EB3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FF69F6-5148-4CC1-8E71-DC143E6780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1B7D-23D3-4742-8E35-2219D33A7F04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21AC12-A5A2-41B5-8D3B-CBE5FAEAD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4726AF-A84A-4C98-AA15-C4B0101F01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46DE6-CA00-42EC-B201-AA9925F319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22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D194-9C47-4FF4-B98C-C24EED40040E}" type="datetimeFigureOut">
              <a:rPr lang="pl-PL" smtClean="0"/>
              <a:t>09.01.2020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926-2400-4BC3-9B6D-187A5EED6E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77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551"/>
            <a:ext cx="103632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1" y="3097982"/>
            <a:ext cx="9443259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49699" y="3761005"/>
            <a:ext cx="811276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5373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1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ł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1089776"/>
            <a:ext cx="105156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Układ, tło 2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2868B8E-2E7D-4522-B1CF-8A46B1269B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928813"/>
            <a:ext cx="10515600" cy="38401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3"/>
            <a:r>
              <a:rPr lang="pl-PL" dirty="0"/>
              <a:t>Trzeci poziom</a:t>
            </a:r>
          </a:p>
          <a:p>
            <a:pPr lvl="4"/>
            <a:r>
              <a:rPr lang="pl-PL" dirty="0"/>
              <a:t>Czwarty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04537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buClr>
                <a:srgbClr val="59055B"/>
              </a:buClr>
              <a:buFont typeface="+mj-lt"/>
              <a:buAutoNum type="alphaLcPeriod"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Clr>
                <a:srgbClr val="59055B"/>
              </a:buClr>
              <a:buFont typeface="+mj-lt"/>
              <a:buNone/>
              <a:defRPr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Pierwszy poziom</a:t>
            </a:r>
          </a:p>
          <a:p>
            <a:pPr lvl="1"/>
            <a:r>
              <a:rPr lang="pl-PL" dirty="0"/>
              <a:t>Pierwszy poziom</a:t>
            </a:r>
          </a:p>
          <a:p>
            <a:pPr lvl="2"/>
            <a:r>
              <a:rPr lang="pl-PL" dirty="0"/>
              <a:t>Drugi poziom</a:t>
            </a:r>
          </a:p>
          <a:p>
            <a:pPr lvl="2"/>
            <a:r>
              <a:rPr lang="pl-PL" dirty="0"/>
              <a:t>Drugi poziom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7851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5414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żeg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4308"/>
            <a:ext cx="105156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DAC8-2942-4CA8-B8C7-DF4BE1BF82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1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99" r:id="rId3"/>
    <p:sldLayoutId id="2147483679" r:id="rId4"/>
    <p:sldLayoutId id="2147483701" r:id="rId5"/>
    <p:sldLayoutId id="2147483681" r:id="rId6"/>
    <p:sldLayoutId id="214748369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nsible.com/ansible/latest/modules/modules_by_categor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T4Cyosd6s8G9k-tgdnKO9ad7oNqjs9A0yzenZubUmXk2-HQ/viewform?usp=sf_li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ansible.com/ansible/latest/index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oot@127.0.0.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oot@192.168.1.17" TargetMode="External"/><Relationship Id="rId5" Type="http://schemas.openxmlformats.org/officeDocument/2006/relationships/hyperlink" Target="mailto:root@192.168.1.16" TargetMode="External"/><Relationship Id="rId4" Type="http://schemas.openxmlformats.org/officeDocument/2006/relationships/hyperlink" Target="mailto:root@192.168.1.1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modules/list_of_all_modul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76B372-1986-4EE1-8C1A-98B0A9DF2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Zaawansowana administracja systemem operacyjnym GNU/Linux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8F0BA358-581C-40B5-A911-D970EC61A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600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B4AA40F-1AC4-4DF7-A237-3C8DA5A4F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Wykład: Mateusz Dampc, </a:t>
            </a:r>
            <a:r>
              <a:rPr lang="pl-PL" dirty="0" err="1"/>
              <a:t>Aplitt</a:t>
            </a:r>
            <a:r>
              <a:rPr lang="pl-PL" dirty="0"/>
              <a:t> sp. z </a:t>
            </a:r>
            <a:r>
              <a:rPr lang="pl-PL" dirty="0" err="1"/>
              <a:t>o.o</a:t>
            </a:r>
            <a:endParaRPr lang="pl-PL" dirty="0"/>
          </a:p>
          <a:p>
            <a:r>
              <a:rPr lang="pl-PL" dirty="0"/>
              <a:t>mateusz.dampc@aplitt.pl</a:t>
            </a:r>
          </a:p>
        </p:txBody>
      </p:sp>
    </p:spTree>
    <p:extLst>
      <p:ext uri="{BB962C8B-B14F-4D97-AF65-F5344CB8AC3E}">
        <p14:creationId xmlns:p14="http://schemas.microsoft.com/office/powerpoint/2010/main" val="207530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10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Tworzenie zmiennych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dirty="0"/>
              <a:t>Nie jest wymagane korzystanie z globalnych zmiennych. </a:t>
            </a:r>
            <a:r>
              <a:rPr lang="pl-PL" dirty="0" err="1"/>
              <a:t>Ansible</a:t>
            </a:r>
            <a:r>
              <a:rPr lang="pl-PL" dirty="0"/>
              <a:t> pozwala na tworzenie własnych działających tylko podczas określonych </a:t>
            </a:r>
            <a:r>
              <a:rPr lang="pl-PL" dirty="0" err="1"/>
              <a:t>tasków</a:t>
            </a:r>
            <a:r>
              <a:rPr lang="pl-PL" dirty="0"/>
              <a:t>.</a:t>
            </a:r>
          </a:p>
          <a:p>
            <a:r>
              <a:rPr lang="pl-PL" dirty="0"/>
              <a:t>Pozwala na to moduł </a:t>
            </a:r>
            <a:r>
              <a:rPr lang="pl-PL" dirty="0" err="1"/>
              <a:t>set_fact</a:t>
            </a:r>
            <a:r>
              <a:rPr lang="pl-PL" dirty="0"/>
              <a:t>.</a:t>
            </a:r>
          </a:p>
          <a:p>
            <a:r>
              <a:rPr lang="pl-PL" dirty="0"/>
              <a:t>Wywołanie:</a:t>
            </a:r>
          </a:p>
          <a:p>
            <a:r>
              <a:rPr lang="pl-PL" dirty="0"/>
              <a:t>- </a:t>
            </a:r>
            <a:r>
              <a:rPr lang="pl-PL" dirty="0" err="1"/>
              <a:t>name</a:t>
            </a:r>
            <a:r>
              <a:rPr lang="pl-PL" dirty="0"/>
              <a:t>: Dowolna nazwa</a:t>
            </a:r>
          </a:p>
          <a:p>
            <a:r>
              <a:rPr lang="pl-PL" dirty="0"/>
              <a:t>  </a:t>
            </a:r>
            <a:r>
              <a:rPr lang="pl-PL" dirty="0" err="1"/>
              <a:t>set_fact</a:t>
            </a:r>
            <a:r>
              <a:rPr lang="pl-PL" dirty="0"/>
              <a:t>:</a:t>
            </a:r>
          </a:p>
          <a:p>
            <a:r>
              <a:rPr lang="pl-PL" dirty="0"/>
              <a:t>    </a:t>
            </a:r>
            <a:r>
              <a:rPr lang="pl-PL" dirty="0" err="1"/>
              <a:t>moja_zmienna</a:t>
            </a:r>
            <a:r>
              <a:rPr lang="pl-PL" dirty="0"/>
              <a:t>: ”Wartość”</a:t>
            </a:r>
          </a:p>
          <a:p>
            <a:r>
              <a:rPr lang="pl-PL" dirty="0"/>
              <a:t>- </a:t>
            </a:r>
            <a:r>
              <a:rPr lang="pl-PL" dirty="0" err="1"/>
              <a:t>debug</a:t>
            </a:r>
            <a:r>
              <a:rPr lang="pl-PL" dirty="0"/>
              <a:t>: </a:t>
            </a:r>
            <a:r>
              <a:rPr lang="pl-PL" dirty="0" err="1"/>
              <a:t>msg</a:t>
            </a:r>
            <a:r>
              <a:rPr lang="pl-PL" dirty="0"/>
              <a:t>=”{{ </a:t>
            </a:r>
            <a:r>
              <a:rPr lang="pl-PL" dirty="0" err="1"/>
              <a:t>moja_zmienna</a:t>
            </a:r>
            <a:r>
              <a:rPr lang="pl-PL" dirty="0"/>
              <a:t> }}”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55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A0717A-6C2D-49EA-89D6-23E555A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4E3906-1D11-47C6-9CD2-D3073E9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11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025BE5-B6C1-4B98-BB2F-78FFB6566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9CA34D3-132E-4516-9264-EE4F21FB5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Wytwórz </a:t>
            </a:r>
            <a:r>
              <a:rPr lang="pl-PL" dirty="0" err="1"/>
              <a:t>playbook’a</a:t>
            </a:r>
            <a:r>
              <a:rPr lang="pl-PL" dirty="0"/>
              <a:t>, który wytworzy plik /</a:t>
            </a:r>
            <a:r>
              <a:rPr lang="pl-PL" dirty="0" err="1"/>
              <a:t>var</a:t>
            </a:r>
            <a:r>
              <a:rPr lang="pl-PL" dirty="0"/>
              <a:t>/www/strona/index.html, wypełni go dowolną treścią, nada uprawnienie do pliku 770 (</a:t>
            </a:r>
            <a:r>
              <a:rPr lang="pl-PL" dirty="0" err="1"/>
              <a:t>user</a:t>
            </a:r>
            <a:r>
              <a:rPr lang="pl-PL" dirty="0"/>
              <a:t> </a:t>
            </a:r>
            <a:r>
              <a:rPr lang="pl-PL" dirty="0" err="1"/>
              <a:t>apache</a:t>
            </a:r>
            <a:r>
              <a:rPr lang="pl-PL" dirty="0"/>
              <a:t> grupa </a:t>
            </a:r>
            <a:r>
              <a:rPr lang="pl-PL" dirty="0" err="1"/>
              <a:t>apache</a:t>
            </a:r>
            <a:r>
              <a:rPr lang="pl-PL" dirty="0"/>
              <a:t>) i zresetuje usługę </a:t>
            </a:r>
            <a:r>
              <a:rPr lang="pl-PL" dirty="0" err="1"/>
              <a:t>httpd</a:t>
            </a:r>
            <a:r>
              <a:rPr lang="pl-PL" dirty="0"/>
              <a:t>.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Oczekiwania:</a:t>
            </a:r>
          </a:p>
          <a:p>
            <a:pPr marL="1600200" lvl="2" indent="-457200">
              <a:buFont typeface="+mj-lt"/>
              <a:buAutoNum type="arabicPeriod"/>
            </a:pP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127.0.0.1:9090 zwróci zawartość pliku index.html,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vHost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może być wcześniej zdefiniowany</a:t>
            </a:r>
          </a:p>
          <a:p>
            <a:pPr marL="1600200" lvl="2" indent="-4572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Plik index.html ma odpowiednie uprawnienia</a:t>
            </a:r>
          </a:p>
          <a:p>
            <a:pPr marL="1600200" lvl="2" indent="-4572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Korzystanie ze zmiennych (nie tylko globalnych)</a:t>
            </a:r>
          </a:p>
          <a:p>
            <a:pPr marL="1600200" lvl="2" indent="-4572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Wszystkie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taski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jednym pliku  </a:t>
            </a:r>
          </a:p>
          <a:p>
            <a:pPr marL="1143000" lvl="1" indent="-4572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 widziane:</a:t>
            </a:r>
          </a:p>
          <a:p>
            <a:pPr marL="1600200" lvl="2" indent="-457200">
              <a:buFont typeface="+mj-lt"/>
              <a:buAutoNum type="arabicPeriod"/>
            </a:pP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Wykorzystanie innych 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playbook’ów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niż „</a:t>
            </a:r>
            <a:r>
              <a:rPr lang="pl-PL" dirty="0" err="1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</a:t>
            </a:r>
            <a:r>
              <a:rPr lang="pl-PL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;)</a:t>
            </a:r>
          </a:p>
          <a:p>
            <a:pPr marL="1600200" lvl="2" indent="-457200">
              <a:buFont typeface="+mj-lt"/>
              <a:buAutoNum type="arabicPeriod"/>
            </a:pPr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dirty="0">
                <a:hlinkClick r:id="rId2"/>
              </a:rPr>
              <a:t>https://docs.ansible.com/ansible/latest/modules/modules_by_category.html</a:t>
            </a:r>
            <a:endParaRPr lang="pl-PL" dirty="0"/>
          </a:p>
          <a:p>
            <a:endParaRPr lang="pl-PL" dirty="0">
              <a:solidFill>
                <a:srgbClr val="9131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0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6B91105E-753F-4A2D-B5EE-BC300FA1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68A652D-40BC-4BFC-A618-3ABC7E23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718A10-6599-4906-B8BF-3174B7E5D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Ankieta końcowa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8832106-FB00-458F-B0C4-C91393869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https://docs.google.com/forms/d/e/1FAIpQLSdT4Cyosd6s8G9k-tgdnKO9ad7oNqjs9A0yzenZubUmXk2-HQ/viewform?usp=sf_link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157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0002BEE-3D8A-4ADC-A0B8-B8E5231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Podsumowanie, pytania?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6A14B02-F667-4B0B-8321-2983ADFF696F}"/>
              </a:ext>
            </a:extLst>
          </p:cNvPr>
          <p:cNvSpPr txBox="1"/>
          <p:nvPr/>
        </p:nvSpPr>
        <p:spPr>
          <a:xfrm>
            <a:off x="3198282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ul. Arkońska 6/A1</a:t>
            </a:r>
          </a:p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80-387 Gdańsk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51B486-B403-4EF6-8E88-50FCF31DEEFE}"/>
              </a:ext>
            </a:extLst>
          </p:cNvPr>
          <p:cNvSpPr txBox="1"/>
          <p:nvPr/>
        </p:nvSpPr>
        <p:spPr>
          <a:xfrm>
            <a:off x="5911000" y="3076884"/>
            <a:ext cx="2344782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Tel. +48 58 782 82 82</a:t>
            </a:r>
            <a:endParaRPr lang="pl-PL" sz="1400" dirty="0">
              <a:solidFill>
                <a:srgbClr val="59055B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E-mail: kontakt@aplitt.pl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6D2E3E-0DE4-4EEB-AE90-9CF53A0191FF}"/>
              </a:ext>
            </a:extLst>
          </p:cNvPr>
          <p:cNvSpPr txBox="1"/>
          <p:nvPr/>
        </p:nvSpPr>
        <p:spPr>
          <a:xfrm>
            <a:off x="4554641" y="3873331"/>
            <a:ext cx="234478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www.aplitt.pl</a:t>
            </a:r>
          </a:p>
        </p:txBody>
      </p:sp>
    </p:spTree>
    <p:extLst>
      <p:ext uri="{BB962C8B-B14F-4D97-AF65-F5344CB8AC3E}">
        <p14:creationId xmlns:p14="http://schemas.microsoft.com/office/powerpoint/2010/main" val="37404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Automatyzacja w IT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większego komfortu pracy dla administratora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Redhat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udostępnił darmowe oprogramowanie do wykonywania poleceń na x urządzeniach jednocześnie.</a:t>
            </a:r>
          </a:p>
          <a:p>
            <a:pPr>
              <a:buClr>
                <a:srgbClr val="913192"/>
              </a:buClr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działa na serwerach Windows, Mac oraz Linux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Napisany głównie w języku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Najnowsza wersja: 2.9.1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Dokumentacja: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https://docs.ansible.com/ansible/latest/index.html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oparte jest na modułach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pythonowych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7" name="Obraz 6" descr="Obraz zawierający znak, rysunek, zegar&#10;&#10;Opis wygenerowany automatycznie">
            <a:extLst>
              <a:ext uri="{FF2B5EF4-FFF2-40B4-BE49-F238E27FC236}">
                <a16:creationId xmlns:a16="http://schemas.microsoft.com/office/drawing/2014/main" id="{E950C209-2C36-49EF-A3AD-E90871811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75" y="136525"/>
            <a:ext cx="1095854" cy="13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75CE6A8-C82F-4CB2-96E2-FAB3EE2C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Instalacja serwera </a:t>
            </a:r>
            <a:r>
              <a:rPr lang="pl-PL" dirty="0" err="1"/>
              <a:t>Ansible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8A537C-B8CB-462D-937A-2233E09B0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0500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Instalacja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2.8.5: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--version</a:t>
            </a:r>
          </a:p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Upgrade do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2.9.1: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yum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python3</a:t>
            </a:r>
          </a:p>
          <a:p>
            <a:pPr lvl="1"/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python3.6 –m pip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==2.9.1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reboot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/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--version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317D7812-6C2E-47EF-ACC7-99F61CE5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76549B7-B69B-45B3-B531-38290BEA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A2742C6-35D1-48C2-B1F9-D9F27F545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79169"/>
            <a:ext cx="85820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Dodawanie serwerów do </a:t>
            </a:r>
            <a:r>
              <a:rPr lang="pl-PL" dirty="0" err="1"/>
              <a:t>ansible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err="1"/>
              <a:t>Ansible</a:t>
            </a:r>
            <a:r>
              <a:rPr lang="pl-PL" dirty="0"/>
              <a:t> wykonuje na serwerach napisane przez Administratora </a:t>
            </a:r>
            <a:r>
              <a:rPr lang="pl-PL" dirty="0" err="1"/>
              <a:t>playbook’i</a:t>
            </a:r>
            <a:r>
              <a:rPr lang="pl-PL" dirty="0"/>
              <a:t> w języku YAML. Aby zdefiniować listę serwerów należy zmodyfikować plik </a:t>
            </a:r>
            <a:r>
              <a:rPr lang="pl-PL" dirty="0" err="1"/>
              <a:t>hosts</a:t>
            </a:r>
            <a:r>
              <a:rPr lang="pl-PL" dirty="0"/>
              <a:t> w katalogu /</a:t>
            </a:r>
            <a:r>
              <a:rPr lang="pl-PL" dirty="0" err="1"/>
              <a:t>etc</a:t>
            </a:r>
            <a:r>
              <a:rPr lang="pl-PL" dirty="0"/>
              <a:t>/</a:t>
            </a:r>
            <a:r>
              <a:rPr lang="pl-PL" dirty="0" err="1"/>
              <a:t>ansible</a:t>
            </a:r>
            <a:r>
              <a:rPr lang="pl-PL" dirty="0"/>
              <a:t>.</a:t>
            </a:r>
          </a:p>
          <a:p>
            <a:r>
              <a:rPr lang="pl-PL" dirty="0"/>
              <a:t>Dodajemy:</a:t>
            </a:r>
          </a:p>
          <a:p>
            <a:r>
              <a:rPr lang="pl-PL" dirty="0"/>
              <a:t>[prawy]		# Nazwa sekcji</a:t>
            </a:r>
          </a:p>
          <a:p>
            <a:r>
              <a:rPr lang="pl-PL" dirty="0"/>
              <a:t>127.0.0.1	# Twój adres IP</a:t>
            </a:r>
          </a:p>
          <a:p>
            <a:r>
              <a:rPr lang="pl-PL" dirty="0"/>
              <a:t>192.168.1.14	# Adres IP innego serwera</a:t>
            </a:r>
          </a:p>
          <a:p>
            <a:r>
              <a:rPr lang="pl-PL" dirty="0"/>
              <a:t>[lewy]		# Kolejna sekcja</a:t>
            </a:r>
          </a:p>
          <a:p>
            <a:r>
              <a:rPr lang="pl-PL" dirty="0"/>
              <a:t>192.168.1.17	# Adres IP innego serwera</a:t>
            </a:r>
          </a:p>
          <a:p>
            <a:r>
              <a:rPr lang="pl-PL" dirty="0"/>
              <a:t>192.168.1.16	# Adres IP innego serwera</a:t>
            </a:r>
          </a:p>
          <a:p>
            <a:endParaRPr lang="pl-PL" dirty="0"/>
          </a:p>
          <a:p>
            <a:r>
              <a:rPr lang="pl-PL" dirty="0"/>
              <a:t>Podsumowując, wywołując </a:t>
            </a:r>
            <a:r>
              <a:rPr lang="pl-PL" dirty="0" err="1"/>
              <a:t>playbook’a</a:t>
            </a:r>
            <a:r>
              <a:rPr lang="pl-PL" dirty="0"/>
              <a:t> z sekcją prawy, to wykona się </a:t>
            </a:r>
            <a:r>
              <a:rPr lang="pl-PL" dirty="0" err="1"/>
              <a:t>playbook</a:t>
            </a:r>
            <a:r>
              <a:rPr lang="pl-PL" dirty="0"/>
              <a:t> na maszynie twojej i kolegi z prawej strony. Natomiast uruchomienie </a:t>
            </a:r>
            <a:r>
              <a:rPr lang="pl-PL" dirty="0" err="1"/>
              <a:t>playbook’a</a:t>
            </a:r>
            <a:r>
              <a:rPr lang="pl-PL" dirty="0"/>
              <a:t> z sekcją lewy, wykona polecenia u dwóch kolegów z lewej strony.</a:t>
            </a:r>
          </a:p>
        </p:txBody>
      </p:sp>
    </p:spTree>
    <p:extLst>
      <p:ext uri="{BB962C8B-B14F-4D97-AF65-F5344CB8AC3E}">
        <p14:creationId xmlns:p14="http://schemas.microsoft.com/office/powerpoint/2010/main" val="11539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346D46-10AE-4175-B3EE-8BBEF706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AA5D51-41D5-41D0-95E9-50DB275B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BE8359B1-EA2D-4FDB-963F-1B9E0858B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Autoryzacja dla </a:t>
            </a:r>
            <a:r>
              <a:rPr lang="pl-PL" dirty="0" err="1"/>
              <a:t>Ansibla</a:t>
            </a:r>
            <a:r>
              <a:rPr lang="pl-PL" dirty="0"/>
              <a:t> do serwerów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3A0D43A-C756-40D0-B97D-D55995EB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Musimy wytworzyć klucze autoryzacji dla </a:t>
            </a:r>
            <a:r>
              <a:rPr lang="pl-PL" dirty="0" err="1"/>
              <a:t>Ansibla</a:t>
            </a:r>
            <a:r>
              <a:rPr lang="pl-PL" dirty="0"/>
              <a:t>, aby mógł się zalogować do systemów zawartych w pliku </a:t>
            </a:r>
            <a:r>
              <a:rPr lang="pl-PL" dirty="0" err="1"/>
              <a:t>hosts</a:t>
            </a:r>
            <a:r>
              <a:rPr lang="pl-PL" dirty="0"/>
              <a:t>.</a:t>
            </a:r>
          </a:p>
          <a:p>
            <a:r>
              <a:rPr lang="pl-PL" dirty="0" err="1"/>
              <a:t>Ansible</a:t>
            </a:r>
            <a:r>
              <a:rPr lang="pl-PL" dirty="0"/>
              <a:t> domyślnie wykonuje polecenia wg uprawnień </a:t>
            </a:r>
            <a:r>
              <a:rPr lang="pl-PL" dirty="0" err="1"/>
              <a:t>nadanuch</a:t>
            </a:r>
            <a:r>
              <a:rPr lang="pl-PL" dirty="0"/>
              <a:t> mu przez administratora. Z racji tego, że naszym kontem jest „</a:t>
            </a:r>
            <a:r>
              <a:rPr lang="pl-PL" dirty="0" err="1"/>
              <a:t>root</a:t>
            </a:r>
            <a:r>
              <a:rPr lang="pl-PL" dirty="0"/>
              <a:t>” to na jego poświadczeniach wygenerujemy klucz RSA (jest to jednorazowa operacja).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ssh-keygen</a:t>
            </a:r>
            <a:r>
              <a:rPr lang="pl-PL" dirty="0"/>
              <a:t> –t </a:t>
            </a:r>
            <a:r>
              <a:rPr lang="pl-PL" dirty="0" err="1"/>
              <a:t>rsa</a:t>
            </a:r>
            <a:r>
              <a:rPr lang="pl-PL" dirty="0"/>
              <a:t> –b 4096 –C ”For Asgard!”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ssh</a:t>
            </a:r>
            <a:r>
              <a:rPr lang="pl-PL" dirty="0"/>
              <a:t>-</a:t>
            </a:r>
            <a:r>
              <a:rPr lang="pl-PL" dirty="0" err="1"/>
              <a:t>copy</a:t>
            </a:r>
            <a:r>
              <a:rPr lang="pl-PL" dirty="0"/>
              <a:t>-id –i /</a:t>
            </a:r>
            <a:r>
              <a:rPr lang="pl-PL" dirty="0" err="1"/>
              <a:t>root</a:t>
            </a:r>
            <a:r>
              <a:rPr lang="pl-PL" dirty="0"/>
              <a:t>/.</a:t>
            </a:r>
            <a:r>
              <a:rPr lang="pl-PL" dirty="0" err="1"/>
              <a:t>ssh</a:t>
            </a:r>
            <a:r>
              <a:rPr lang="pl-PL" dirty="0"/>
              <a:t>/id_rsa.pub </a:t>
            </a:r>
            <a:r>
              <a:rPr lang="pl-PL" dirty="0">
                <a:hlinkClick r:id="rId3"/>
              </a:rPr>
              <a:t>root@127.0.0.1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ssh</a:t>
            </a:r>
            <a:r>
              <a:rPr lang="pl-PL" dirty="0"/>
              <a:t>-</a:t>
            </a:r>
            <a:r>
              <a:rPr lang="pl-PL" dirty="0" err="1"/>
              <a:t>copy</a:t>
            </a:r>
            <a:r>
              <a:rPr lang="pl-PL" dirty="0"/>
              <a:t>-id –i /</a:t>
            </a:r>
            <a:r>
              <a:rPr lang="pl-PL" dirty="0" err="1"/>
              <a:t>root</a:t>
            </a:r>
            <a:r>
              <a:rPr lang="pl-PL" dirty="0"/>
              <a:t>/.</a:t>
            </a:r>
            <a:r>
              <a:rPr lang="pl-PL" dirty="0" err="1"/>
              <a:t>ssh</a:t>
            </a:r>
            <a:r>
              <a:rPr lang="pl-PL" dirty="0"/>
              <a:t>/id_rsa.pub </a:t>
            </a:r>
            <a:r>
              <a:rPr lang="pl-PL" dirty="0">
                <a:hlinkClick r:id="rId4"/>
              </a:rPr>
              <a:t>root@192.168.1.14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ssh</a:t>
            </a:r>
            <a:r>
              <a:rPr lang="pl-PL" dirty="0"/>
              <a:t>-</a:t>
            </a:r>
            <a:r>
              <a:rPr lang="pl-PL" dirty="0" err="1"/>
              <a:t>copy</a:t>
            </a:r>
            <a:r>
              <a:rPr lang="pl-PL" dirty="0"/>
              <a:t>-id –i /</a:t>
            </a:r>
            <a:r>
              <a:rPr lang="pl-PL" dirty="0" err="1"/>
              <a:t>root</a:t>
            </a:r>
            <a:r>
              <a:rPr lang="pl-PL" dirty="0"/>
              <a:t>/.</a:t>
            </a:r>
            <a:r>
              <a:rPr lang="pl-PL" dirty="0" err="1"/>
              <a:t>ssh</a:t>
            </a:r>
            <a:r>
              <a:rPr lang="pl-PL" dirty="0"/>
              <a:t>/id_rsa.pub </a:t>
            </a:r>
            <a:r>
              <a:rPr lang="pl-PL" dirty="0">
                <a:hlinkClick r:id="rId5"/>
              </a:rPr>
              <a:t>root@192.168.1.16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ssh</a:t>
            </a:r>
            <a:r>
              <a:rPr lang="pl-PL" dirty="0"/>
              <a:t>-</a:t>
            </a:r>
            <a:r>
              <a:rPr lang="pl-PL" dirty="0" err="1"/>
              <a:t>copy</a:t>
            </a:r>
            <a:r>
              <a:rPr lang="pl-PL" dirty="0"/>
              <a:t>-id –i /</a:t>
            </a:r>
            <a:r>
              <a:rPr lang="pl-PL" dirty="0" err="1"/>
              <a:t>root</a:t>
            </a:r>
            <a:r>
              <a:rPr lang="pl-PL" dirty="0"/>
              <a:t>/.</a:t>
            </a:r>
            <a:r>
              <a:rPr lang="pl-PL" dirty="0" err="1"/>
              <a:t>ssh</a:t>
            </a:r>
            <a:r>
              <a:rPr lang="pl-PL" dirty="0"/>
              <a:t>/id_rsa.pub </a:t>
            </a:r>
            <a:r>
              <a:rPr lang="pl-PL" dirty="0">
                <a:hlinkClick r:id="rId6"/>
              </a:rPr>
              <a:t>root@192.168.1.17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eval</a:t>
            </a:r>
            <a:r>
              <a:rPr lang="pl-PL" dirty="0"/>
              <a:t> $(</a:t>
            </a:r>
            <a:r>
              <a:rPr lang="pl-PL" dirty="0" err="1"/>
              <a:t>ssh</a:t>
            </a:r>
            <a:r>
              <a:rPr lang="pl-PL" dirty="0"/>
              <a:t>-agent)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ssh-add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Definiowanie zmiennych globalnych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ustawieniu hostów, do których łączyć się mają nasze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playbooki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ustawiamy zmienne globalne.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Tworzymy katalog: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group_vars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Tworzymy plik: prawy w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group_vars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Tworzymy plik: lewy w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group_vars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Edycja pliku prawy: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---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polecenie_prawy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„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lsblk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Edycja pliku lewy: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---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polecenie_lewy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„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Tworzenie </a:t>
            </a:r>
            <a:r>
              <a:rPr lang="pl-PL" dirty="0" err="1"/>
              <a:t>playbook’a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 fontScale="62500" lnSpcReduction="20000"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Playbook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plik z rozszerzeniem *.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zawierający informacje dla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 należy zrobić.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Playbooki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są oparte na modułach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pythonowych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więc aby uruchomić konkretny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playbook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należy się upewnić, że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 odpowiednie moduły (polecenie 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python3.6 –m pip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freeze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jeśli nie to trzeba doinstalować (polecenie 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python3.6 –m pip </a:t>
            </a:r>
            <a:r>
              <a:rPr lang="pl-PL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</a:t>
            </a:r>
            <a:r>
              <a:rPr lang="pl-PL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&lt;moduł&gt;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Lista wszystkich modułów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ansiblowych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dla wersji 2.9.1 znajduje się w dokumentacji: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https://docs.ansible.com/ansible/latest/modules/list_of_all_modules.html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tam m.in. Moduły do: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Modyfikacji urządzeń sieciowych (Cisco,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juniper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F5,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fortigate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itd.)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Wykonywania poleceń na systemach Windows, Linux, Mac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na chmurze Microsoft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Azure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na chmurze Amazon</a:t>
            </a:r>
          </a:p>
          <a:p>
            <a:pPr>
              <a:buClr>
                <a:srgbClr val="913192"/>
              </a:buClr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Itd..</a:t>
            </a:r>
          </a:p>
          <a:p>
            <a:pPr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tych zajęć zajmiemy się tylko modułem powłoki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bash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Clr>
                <a:srgbClr val="913192"/>
              </a:buClr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7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Tworzenie </a:t>
            </a:r>
            <a:r>
              <a:rPr lang="pl-PL" dirty="0" err="1"/>
              <a:t>playbook’a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 fontScale="47500" lnSpcReduction="20000"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Wytwórzmy plik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ansible_prawy.yml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zawartością (UWAGA NA SPACJE!!):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---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prawy				# Zdefiniowanie sekcji hostów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gather_facts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no				# Nie zbieraj danych systemowych (opcjonalne)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			# Wykonuj poniższe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taski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-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Prawy – polecenie 			# Dowolna nazwa nowego taska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					# używany moduł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”’{{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polecenie_prawy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}}” &gt;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/prawy_&lt;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&gt;.txt’ 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Oraz analogicznie wytwórzmy plik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ansible_lewy.yml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zawartością: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---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lewy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gather_facts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no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tasks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-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Lewy - polecenie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cmd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’”{{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polecenie_lewy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}}” &gt;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/lewy_&lt;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imie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&gt;.txt’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8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0EEF2B3-BBAD-46D5-8863-AE697E96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44599"/>
            <a:ext cx="51244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415141E-8544-4129-9874-E5B15800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275"/>
            <a:ext cx="10515600" cy="768350"/>
          </a:xfrm>
        </p:spPr>
        <p:txBody>
          <a:bodyPr>
            <a:normAutofit/>
          </a:bodyPr>
          <a:lstStyle/>
          <a:p>
            <a:r>
              <a:rPr lang="pl-PL" dirty="0"/>
              <a:t>Run </a:t>
            </a:r>
            <a:r>
              <a:rPr lang="pl-PL" dirty="0" err="1"/>
              <a:t>playbook</a:t>
            </a:r>
            <a:r>
              <a:rPr lang="pl-PL" dirty="0"/>
              <a:t> ;)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48D8FCC-A5AA-4663-BBED-7F7444DE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72800" cy="4351338"/>
          </a:xfrm>
        </p:spPr>
        <p:txBody>
          <a:bodyPr numCol="1">
            <a:normAutofit/>
          </a:bodyPr>
          <a:lstStyle/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wszystkim już tylko zostaje uruchomić nasze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playbooki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poleceniem:</a:t>
            </a: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ansible-playbook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ansible_prawy.yml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ansible-playbook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ansible_lewy.yml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913192"/>
              </a:buClr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Sprawdźmy zawartość plików w katalogu /</a:t>
            </a:r>
            <a:r>
              <a:rPr lang="pl-P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tmp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upewnijmy się że wszystko się wykonało ;)</a:t>
            </a:r>
          </a:p>
          <a:p>
            <a:pPr marL="0" indent="0">
              <a:buClr>
                <a:srgbClr val="913192"/>
              </a:buClr>
              <a:buNone/>
            </a:pP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323679-98DA-4F34-8331-6BEF52F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Podstawy automatyzacji - </a:t>
            </a:r>
            <a:r>
              <a:rPr lang="pl-PL" dirty="0" err="1"/>
              <a:t>Ansible</a:t>
            </a:r>
            <a:endParaRPr lang="pl-PL" sz="1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D36886-C55E-4CE7-9315-5DAC8F4E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DAC8-2942-4CA8-B8C7-DF4BE1BF82A5}" type="slidenum">
              <a:rPr lang="pl-PL" smtClean="0"/>
              <a:t>9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D4A4582-0C7B-4EA8-A8FA-754217774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55" y="2344080"/>
            <a:ext cx="4039467" cy="19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51814"/>
      </p:ext>
    </p:extLst>
  </p:cSld>
  <p:clrMapOvr>
    <a:masterClrMapping/>
  </p:clrMapOvr>
</p:sld>
</file>

<file path=ppt/theme/theme1.xml><?xml version="1.0" encoding="utf-8"?>
<a:theme xmlns:a="http://schemas.openxmlformats.org/drawingml/2006/main" name="Układ Aplitt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9B0D0DDB2F9B40B3D1DEF391640B61" ma:contentTypeVersion="0" ma:contentTypeDescription="Utwórz nowy dokument." ma:contentTypeScope="" ma:versionID="a09b24befac0475e8075eae63d0449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41B9A-F41D-42DF-BA1A-EC8188DB3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E4ADF-3524-44A2-8D3B-3D300EAB27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0F6ECE-1E53-474D-89F0-9FBD1B1F1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9931</TotalTime>
  <Words>1082</Words>
  <Application>Microsoft Office PowerPoint</Application>
  <PresentationFormat>Panoramiczny</PresentationFormat>
  <Paragraphs>139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Semibold</vt:lpstr>
      <vt:lpstr>Wingdings</vt:lpstr>
      <vt:lpstr>Układ Aplitt</vt:lpstr>
      <vt:lpstr>Zaawansowana administracja systemem operacyjnym GNU/Linux</vt:lpstr>
      <vt:lpstr>Automatyzacja w IT</vt:lpstr>
      <vt:lpstr>Instalacja serwera Ansible</vt:lpstr>
      <vt:lpstr>Prezentacja programu PowerPoint</vt:lpstr>
      <vt:lpstr>Prezentacja programu PowerPoint</vt:lpstr>
      <vt:lpstr>Definiowanie zmiennych globalnych</vt:lpstr>
      <vt:lpstr>Tworzenie playbook’a</vt:lpstr>
      <vt:lpstr>Tworzenie playbook’a</vt:lpstr>
      <vt:lpstr>Run playbook ;)</vt:lpstr>
      <vt:lpstr>Prezentacja programu PowerPoint</vt:lpstr>
      <vt:lpstr>Prezentacja programu PowerPoint</vt:lpstr>
      <vt:lpstr>Prezentacja programu PowerPoint</vt:lpstr>
      <vt:lpstr>Podsumowanie, pytania?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Adrianna Cudowska</dc:creator>
  <cp:lastModifiedBy>Mateusz Dampc</cp:lastModifiedBy>
  <cp:revision>213</cp:revision>
  <dcterms:created xsi:type="dcterms:W3CDTF">2018-07-31T10:28:06Z</dcterms:created>
  <dcterms:modified xsi:type="dcterms:W3CDTF">2020-01-09T08:33:38Z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0x010100089B0D0DDB2F9B40B3D1DEF391640B61</vt:lpwstr>
  </property>
</Properties>
</file>