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80" r:id="rId14"/>
    <p:sldId id="281" r:id="rId15"/>
    <p:sldId id="282" r:id="rId16"/>
    <p:sldId id="283" r:id="rId17"/>
    <p:sldId id="284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80" autoAdjust="0"/>
  </p:normalViewPr>
  <p:slideViewPr>
    <p:cSldViewPr>
      <p:cViewPr varScale="1">
        <p:scale>
          <a:sx n="104" d="100"/>
          <a:sy n="104" d="100"/>
        </p:scale>
        <p:origin x="214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8E93-9FDF-45FB-8162-E6F8BBC38BED}" type="datetimeFigureOut">
              <a:rPr lang="pl-PL" smtClean="0"/>
              <a:pPr/>
              <a:t>17.12.2018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C1598-9443-44B3-B323-28E3CE4183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C1598-9443-44B3-B323-28E3CE41832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5551"/>
            <a:ext cx="7772400" cy="115746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3C043D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097979"/>
            <a:ext cx="7082444" cy="51805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dodać podtytuł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EEBB629-F3BB-4B6A-8FF8-72469E6056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2274" y="3761004"/>
            <a:ext cx="6084570" cy="8239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3C043D"/>
                </a:solidFill>
              </a:defRPr>
            </a:lvl1pPr>
          </a:lstStyle>
          <a:p>
            <a:pPr lvl="0"/>
            <a:r>
              <a:rPr lang="pl-PL" dirty="0"/>
              <a:t>Pamiętaj, dodaj tytuł do stopki: wstawianie/</a:t>
            </a:r>
            <a:r>
              <a:rPr lang="pl-PL" dirty="0" err="1"/>
              <a:t>nagłówek_i_stopka</a:t>
            </a:r>
            <a:r>
              <a:rPr lang="pl-PL" dirty="0"/>
              <a:t>/stopka/zastosuj do wszystkich</a:t>
            </a:r>
          </a:p>
        </p:txBody>
      </p:sp>
    </p:spTree>
    <p:extLst>
      <p:ext uri="{BB962C8B-B14F-4D97-AF65-F5344CB8AC3E}">
        <p14:creationId xmlns:p14="http://schemas.microsoft.com/office/powerpoint/2010/main" val="15349115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429" y="732157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3 obrazki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1430" y="1424105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3525" y="1424105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8164" y="3863685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C941618-A14F-4BC7-96BF-62E13C4DEA3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429" y="1984374"/>
            <a:ext cx="3868738" cy="187458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DFF29428-DB36-4E11-BA83-C13CFBB931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85603" y="1984374"/>
            <a:ext cx="3870721" cy="18744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obrazu 6">
            <a:extLst>
              <a:ext uri="{FF2B5EF4-FFF2-40B4-BE49-F238E27FC236}">
                <a16:creationId xmlns:a16="http://schemas.microsoft.com/office/drawing/2014/main" id="{D88AFB3A-2A85-48FF-86CA-69C07C96A9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50147" y="4423955"/>
            <a:ext cx="3868738" cy="2006372"/>
          </a:xfrm>
          <a:custGeom>
            <a:avLst/>
            <a:gdLst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8738 w 3868738"/>
              <a:gd name="connsiteY2" fmla="*/ 1939871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1939871"/>
              <a:gd name="connsiteX1" fmla="*/ 3868738 w 3868738"/>
              <a:gd name="connsiteY1" fmla="*/ 0 h 1939871"/>
              <a:gd name="connsiteX2" fmla="*/ 3860425 w 3868738"/>
              <a:gd name="connsiteY2" fmla="*/ 1690489 h 1939871"/>
              <a:gd name="connsiteX3" fmla="*/ 0 w 3868738"/>
              <a:gd name="connsiteY3" fmla="*/ 1939871 h 1939871"/>
              <a:gd name="connsiteX4" fmla="*/ 0 w 3868738"/>
              <a:gd name="connsiteY4" fmla="*/ 0 h 1939871"/>
              <a:gd name="connsiteX0" fmla="*/ 0 w 3868738"/>
              <a:gd name="connsiteY0" fmla="*/ 0 h 2006372"/>
              <a:gd name="connsiteX1" fmla="*/ 3868738 w 3868738"/>
              <a:gd name="connsiteY1" fmla="*/ 0 h 2006372"/>
              <a:gd name="connsiteX2" fmla="*/ 3860425 w 3868738"/>
              <a:gd name="connsiteY2" fmla="*/ 1690489 h 2006372"/>
              <a:gd name="connsiteX3" fmla="*/ 0 w 3868738"/>
              <a:gd name="connsiteY3" fmla="*/ 2006372 h 2006372"/>
              <a:gd name="connsiteX4" fmla="*/ 0 w 3868738"/>
              <a:gd name="connsiteY4" fmla="*/ 0 h 200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738" h="2006372">
                <a:moveTo>
                  <a:pt x="0" y="0"/>
                </a:moveTo>
                <a:lnTo>
                  <a:pt x="3868738" y="0"/>
                </a:lnTo>
                <a:lnTo>
                  <a:pt x="3860425" y="1690489"/>
                </a:lnTo>
                <a:lnTo>
                  <a:pt x="0" y="2006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05593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razki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2C248E-29E5-4F9B-95D7-5EEBC47442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081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88283C0-3FEF-43EC-8990-688D24202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652" y="3852564"/>
            <a:ext cx="3870721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4</a:t>
            </a:r>
          </a:p>
        </p:txBody>
      </p:sp>
      <p:sp>
        <p:nvSpPr>
          <p:cNvPr id="17" name="Symbol zastępczy obrazu 6">
            <a:extLst>
              <a:ext uri="{FF2B5EF4-FFF2-40B4-BE49-F238E27FC236}">
                <a16:creationId xmlns:a16="http://schemas.microsoft.com/office/drawing/2014/main" id="{342DD2AF-5BA1-4CBD-A956-E4E79AA37A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538" y="4359538"/>
            <a:ext cx="3867150" cy="210997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60 h 10000"/>
              <a:gd name="connsiteX5" fmla="*/ 0 w 10000"/>
              <a:gd name="connsiteY5" fmla="*/ 0 h 10000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8000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  <a:gd name="connsiteX0" fmla="*/ 0 w 10000"/>
              <a:gd name="connsiteY0" fmla="*/ 0 h 10584"/>
              <a:gd name="connsiteX1" fmla="*/ 10000 w 10000"/>
              <a:gd name="connsiteY1" fmla="*/ 0 h 10584"/>
              <a:gd name="connsiteX2" fmla="*/ 10000 w 10000"/>
              <a:gd name="connsiteY2" fmla="*/ 9626 h 10584"/>
              <a:gd name="connsiteX3" fmla="*/ 4291 w 10000"/>
              <a:gd name="connsiteY3" fmla="*/ 10584 h 10584"/>
              <a:gd name="connsiteX4" fmla="*/ 0 w 10000"/>
              <a:gd name="connsiteY4" fmla="*/ 9960 h 10584"/>
              <a:gd name="connsiteX5" fmla="*/ 0 w 10000"/>
              <a:gd name="connsiteY5" fmla="*/ 0 h 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84">
                <a:moveTo>
                  <a:pt x="0" y="0"/>
                </a:moveTo>
                <a:lnTo>
                  <a:pt x="10000" y="0"/>
                </a:lnTo>
                <a:lnTo>
                  <a:pt x="10000" y="9626"/>
                </a:lnTo>
                <a:lnTo>
                  <a:pt x="4291" y="10584"/>
                </a:lnTo>
                <a:lnTo>
                  <a:pt x="0" y="99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obrazu 6">
            <a:extLst>
              <a:ext uri="{FF2B5EF4-FFF2-40B4-BE49-F238E27FC236}">
                <a16:creationId xmlns:a16="http://schemas.microsoft.com/office/drawing/2014/main" id="{F442BC11-6FD3-4FD7-9D7D-F37DBBD00C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84148" y="4359537"/>
            <a:ext cx="3867150" cy="1910427"/>
          </a:xfrm>
          <a:custGeom>
            <a:avLst/>
            <a:gdLst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993554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93554"/>
              <a:gd name="connsiteX1" fmla="*/ 3867150 w 3867150"/>
              <a:gd name="connsiteY1" fmla="*/ 0 h 1993554"/>
              <a:gd name="connsiteX2" fmla="*/ 3867150 w 3867150"/>
              <a:gd name="connsiteY2" fmla="*/ 1586231 h 1993554"/>
              <a:gd name="connsiteX3" fmla="*/ 0 w 3867150"/>
              <a:gd name="connsiteY3" fmla="*/ 1993554 h 1993554"/>
              <a:gd name="connsiteX4" fmla="*/ 0 w 3867150"/>
              <a:gd name="connsiteY4" fmla="*/ 0 h 1993554"/>
              <a:gd name="connsiteX0" fmla="*/ 0 w 3867150"/>
              <a:gd name="connsiteY0" fmla="*/ 0 h 1935365"/>
              <a:gd name="connsiteX1" fmla="*/ 3867150 w 3867150"/>
              <a:gd name="connsiteY1" fmla="*/ 0 h 1935365"/>
              <a:gd name="connsiteX2" fmla="*/ 3867150 w 3867150"/>
              <a:gd name="connsiteY2" fmla="*/ 1586231 h 1935365"/>
              <a:gd name="connsiteX3" fmla="*/ 0 w 3867150"/>
              <a:gd name="connsiteY3" fmla="*/ 1935365 h 1935365"/>
              <a:gd name="connsiteX4" fmla="*/ 0 w 3867150"/>
              <a:gd name="connsiteY4" fmla="*/ 0 h 1935365"/>
              <a:gd name="connsiteX0" fmla="*/ 0 w 3867150"/>
              <a:gd name="connsiteY0" fmla="*/ 0 h 1910427"/>
              <a:gd name="connsiteX1" fmla="*/ 3867150 w 3867150"/>
              <a:gd name="connsiteY1" fmla="*/ 0 h 1910427"/>
              <a:gd name="connsiteX2" fmla="*/ 3867150 w 3867150"/>
              <a:gd name="connsiteY2" fmla="*/ 1586231 h 1910427"/>
              <a:gd name="connsiteX3" fmla="*/ 0 w 3867150"/>
              <a:gd name="connsiteY3" fmla="*/ 1910427 h 1910427"/>
              <a:gd name="connsiteX4" fmla="*/ 0 w 3867150"/>
              <a:gd name="connsiteY4" fmla="*/ 0 h 191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150" h="1910427">
                <a:moveTo>
                  <a:pt x="0" y="0"/>
                </a:moveTo>
                <a:lnTo>
                  <a:pt x="3867150" y="0"/>
                </a:lnTo>
                <a:lnTo>
                  <a:pt x="3867150" y="1586231"/>
                </a:lnTo>
                <a:lnTo>
                  <a:pt x="0" y="19104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95498D9-108F-47C3-9E7D-780BD43DB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478" y="708302"/>
            <a:ext cx="7481680" cy="701474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6860982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361914"/>
              <a:gd name="connsiteY0" fmla="*/ 0 h 701474"/>
              <a:gd name="connsiteX1" fmla="*/ 6860982 w 7361914"/>
              <a:gd name="connsiteY1" fmla="*/ 0 h 701474"/>
              <a:gd name="connsiteX2" fmla="*/ 7361914 w 7361914"/>
              <a:gd name="connsiteY2" fmla="*/ 701474 h 701474"/>
              <a:gd name="connsiteX3" fmla="*/ 0 w 7361914"/>
              <a:gd name="connsiteY3" fmla="*/ 701474 h 701474"/>
              <a:gd name="connsiteX4" fmla="*/ 0 w 7361914"/>
              <a:gd name="connsiteY4" fmla="*/ 0 h 70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1914" h="701474">
                <a:moveTo>
                  <a:pt x="0" y="0"/>
                </a:moveTo>
                <a:lnTo>
                  <a:pt x="6860982" y="0"/>
                </a:lnTo>
                <a:lnTo>
                  <a:pt x="7361914" y="701474"/>
                </a:lnTo>
                <a:lnTo>
                  <a:pt x="0" y="70147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4 obrazki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9EE2B58-0D87-40D9-8111-B92B2D16F8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3479" y="1400250"/>
            <a:ext cx="3868340" cy="496772"/>
          </a:xfr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BD2AB52-7E24-43D1-8243-534AA6EF579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75574" y="1400250"/>
            <a:ext cx="3872799" cy="496772"/>
          </a:xfrm>
          <a:custGeom>
            <a:avLst/>
            <a:gdLst>
              <a:gd name="connsiteX0" fmla="*/ 0 w 3870721"/>
              <a:gd name="connsiteY0" fmla="*/ 0 h 496772"/>
              <a:gd name="connsiteX1" fmla="*/ 3870721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870721"/>
              <a:gd name="connsiteY0" fmla="*/ 0 h 496772"/>
              <a:gd name="connsiteX1" fmla="*/ 3330032 w 3870721"/>
              <a:gd name="connsiteY1" fmla="*/ 0 h 496772"/>
              <a:gd name="connsiteX2" fmla="*/ 3870721 w 3870721"/>
              <a:gd name="connsiteY2" fmla="*/ 496772 h 496772"/>
              <a:gd name="connsiteX3" fmla="*/ 0 w 3870721"/>
              <a:gd name="connsiteY3" fmla="*/ 496772 h 496772"/>
              <a:gd name="connsiteX4" fmla="*/ 0 w 3870721"/>
              <a:gd name="connsiteY4" fmla="*/ 0 h 496772"/>
              <a:gd name="connsiteX0" fmla="*/ 0 w 3695793"/>
              <a:gd name="connsiteY0" fmla="*/ 0 h 496772"/>
              <a:gd name="connsiteX1" fmla="*/ 3330032 w 3695793"/>
              <a:gd name="connsiteY1" fmla="*/ 0 h 496772"/>
              <a:gd name="connsiteX2" fmla="*/ 3695793 w 3695793"/>
              <a:gd name="connsiteY2" fmla="*/ 496772 h 496772"/>
              <a:gd name="connsiteX3" fmla="*/ 0 w 3695793"/>
              <a:gd name="connsiteY3" fmla="*/ 496772 h 496772"/>
              <a:gd name="connsiteX4" fmla="*/ 0 w 3695793"/>
              <a:gd name="connsiteY4" fmla="*/ 0 h 49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5793" h="496772">
                <a:moveTo>
                  <a:pt x="0" y="0"/>
                </a:moveTo>
                <a:lnTo>
                  <a:pt x="3330032" y="0"/>
                </a:lnTo>
                <a:lnTo>
                  <a:pt x="3695793" y="496772"/>
                </a:lnTo>
                <a:lnTo>
                  <a:pt x="0" y="49677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/>
          <a:lstStyle>
            <a:lvl1pPr marL="0" indent="0">
              <a:buNone/>
              <a:defRPr sz="2400" b="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22" name="Symbol zastępczy obrazu 6">
            <a:extLst>
              <a:ext uri="{FF2B5EF4-FFF2-40B4-BE49-F238E27FC236}">
                <a16:creationId xmlns:a16="http://schemas.microsoft.com/office/drawing/2014/main" id="{58921241-4BFA-4BCC-B6E8-D04D067FC4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3081" y="1912123"/>
            <a:ext cx="3868738" cy="19502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3" name="Symbol zastępczy obrazu 6">
            <a:extLst>
              <a:ext uri="{FF2B5EF4-FFF2-40B4-BE49-F238E27FC236}">
                <a16:creationId xmlns:a16="http://schemas.microsoft.com/office/drawing/2014/main" id="{366A2499-6BD1-4103-8609-6F1771350D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7652" y="1907224"/>
            <a:ext cx="3870721" cy="19551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97622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lm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09DFD4B-F83D-4CEF-B3E9-132C8BEF4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8" y="1089776"/>
            <a:ext cx="7886700" cy="755650"/>
          </a:xfrm>
          <a:custGeom>
            <a:avLst/>
            <a:gdLst>
              <a:gd name="connsiteX0" fmla="*/ 0 w 7886700"/>
              <a:gd name="connsiteY0" fmla="*/ 0 h 755650"/>
              <a:gd name="connsiteX1" fmla="*/ 788670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77817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53963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  <a:gd name="connsiteX0" fmla="*/ 0 w 7886700"/>
              <a:gd name="connsiteY0" fmla="*/ 0 h 755650"/>
              <a:gd name="connsiteX1" fmla="*/ 7338060 w 7886700"/>
              <a:gd name="connsiteY1" fmla="*/ 0 h 755650"/>
              <a:gd name="connsiteX2" fmla="*/ 7886700 w 7886700"/>
              <a:gd name="connsiteY2" fmla="*/ 755650 h 755650"/>
              <a:gd name="connsiteX3" fmla="*/ 0 w 7886700"/>
              <a:gd name="connsiteY3" fmla="*/ 755650 h 755650"/>
              <a:gd name="connsiteX4" fmla="*/ 0 w 7886700"/>
              <a:gd name="connsiteY4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55650">
                <a:moveTo>
                  <a:pt x="0" y="0"/>
                </a:moveTo>
                <a:lnTo>
                  <a:pt x="7338060" y="0"/>
                </a:lnTo>
                <a:lnTo>
                  <a:pt x="7886700" y="755650"/>
                </a:lnTo>
                <a:lnTo>
                  <a:pt x="0" y="75565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filmu</a:t>
            </a:r>
          </a:p>
        </p:txBody>
      </p:sp>
      <p:sp>
        <p:nvSpPr>
          <p:cNvPr id="9" name="Symbol zastępczy obiektu multimediów 8">
            <a:extLst>
              <a:ext uri="{FF2B5EF4-FFF2-40B4-BE49-F238E27FC236}">
                <a16:creationId xmlns:a16="http://schemas.microsoft.com/office/drawing/2014/main" id="{F65F3B87-998A-4FF8-9950-8ADA57C2342A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28648" y="1844675"/>
            <a:ext cx="7886702" cy="46199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9971 h 10000"/>
              <a:gd name="connsiteX5" fmla="*/ 0 w 10000"/>
              <a:gd name="connsiteY5" fmla="*/ 0 h 1000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8000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  <a:gd name="connsiteX0" fmla="*/ 0 w 10000"/>
              <a:gd name="connsiteY0" fmla="*/ 0 h 10240"/>
              <a:gd name="connsiteX1" fmla="*/ 10000 w 10000"/>
              <a:gd name="connsiteY1" fmla="*/ 0 h 10240"/>
              <a:gd name="connsiteX2" fmla="*/ 10000 w 10000"/>
              <a:gd name="connsiteY2" fmla="*/ 9013 h 10240"/>
              <a:gd name="connsiteX3" fmla="*/ 1943 w 10000"/>
              <a:gd name="connsiteY3" fmla="*/ 10240 h 10240"/>
              <a:gd name="connsiteX4" fmla="*/ 0 w 10000"/>
              <a:gd name="connsiteY4" fmla="*/ 9971 h 10240"/>
              <a:gd name="connsiteX5" fmla="*/ 0 w 10000"/>
              <a:gd name="connsiteY5" fmla="*/ 0 h 1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40">
                <a:moveTo>
                  <a:pt x="0" y="0"/>
                </a:moveTo>
                <a:lnTo>
                  <a:pt x="10000" y="0"/>
                </a:lnTo>
                <a:lnTo>
                  <a:pt x="10000" y="9013"/>
                </a:lnTo>
                <a:lnTo>
                  <a:pt x="1943" y="10240"/>
                </a:lnTo>
                <a:lnTo>
                  <a:pt x="0" y="997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multimedia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647317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ykres kolumnow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wykresu 3">
            <a:extLst>
              <a:ext uri="{FF2B5EF4-FFF2-40B4-BE49-F238E27FC236}">
                <a16:creationId xmlns:a16="http://schemas.microsoft.com/office/drawing/2014/main" id="{747D72BA-E0A0-481A-B828-0E7AD2D0282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0" y="1791767"/>
            <a:ext cx="6096000" cy="3965575"/>
          </a:xfrm>
        </p:spPr>
        <p:txBody>
          <a:bodyPr/>
          <a:lstStyle>
            <a:lvl1pPr>
              <a:defRPr>
                <a:solidFill>
                  <a:srgbClr val="913192"/>
                </a:solidFill>
              </a:defRPr>
            </a:lvl1pPr>
          </a:lstStyle>
          <a:p>
            <a:r>
              <a:rPr lang="pl-PL"/>
              <a:t>Kliknij ikonę, aby dodać wykres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4C1A7523-EAB9-4A80-A05B-9184E026E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553" y="1100658"/>
            <a:ext cx="6711950" cy="630237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Tytuł wykresu</a:t>
            </a:r>
          </a:p>
        </p:txBody>
      </p:sp>
    </p:spTree>
    <p:extLst>
      <p:ext uri="{BB962C8B-B14F-4D97-AF65-F5344CB8AC3E}">
        <p14:creationId xmlns:p14="http://schemas.microsoft.com/office/powerpoint/2010/main" val="349689541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żegnanie"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649074"/>
            <a:ext cx="7886700" cy="70095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Tekst pożegnalny/ podziękowanie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6801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936104"/>
          </a:xfrm>
        </p:spPr>
        <p:txBody>
          <a:bodyPr>
            <a:normAutofit/>
          </a:bodyPr>
          <a:lstStyle>
            <a:lvl1pPr>
              <a:defRPr sz="2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9361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>
                <a:solidFill>
                  <a:srgbClr val="941F89"/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31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22176" y="6309320"/>
            <a:ext cx="2133600" cy="288000"/>
          </a:xfrm>
        </p:spPr>
        <p:txBody>
          <a:bodyPr anchor="ctr"/>
          <a:lstStyle>
            <a:lvl1pPr algn="l">
              <a:defRPr sz="900"/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/>
          </a:bodyPr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prowadzenie/ pojęcie">
    <p:bg>
      <p:bgPr>
        <a:blipFill dpi="0" rotWithShape="1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Tytuł slajdu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435630"/>
            <a:ext cx="7886700" cy="40238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44"/>
              <a:gd name="connsiteX1" fmla="*/ 10000 w 10000"/>
              <a:gd name="connsiteY1" fmla="*/ 0 h 10444"/>
              <a:gd name="connsiteX2" fmla="*/ 10000 w 10000"/>
              <a:gd name="connsiteY2" fmla="*/ 8000 h 10444"/>
              <a:gd name="connsiteX3" fmla="*/ 5000 w 10000"/>
              <a:gd name="connsiteY3" fmla="*/ 10000 h 10444"/>
              <a:gd name="connsiteX4" fmla="*/ 0 w 10000"/>
              <a:gd name="connsiteY4" fmla="*/ 10444 h 10444"/>
              <a:gd name="connsiteX5" fmla="*/ 0 w 10000"/>
              <a:gd name="connsiteY5" fmla="*/ 0 h 10444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9266 h 10755"/>
              <a:gd name="connsiteX3" fmla="*/ 1943 w 10000"/>
              <a:gd name="connsiteY3" fmla="*/ 10755 h 10755"/>
              <a:gd name="connsiteX4" fmla="*/ 0 w 10000"/>
              <a:gd name="connsiteY4" fmla="*/ 10444 h 10755"/>
              <a:gd name="connsiteX5" fmla="*/ 0 w 1000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755">
                <a:moveTo>
                  <a:pt x="0" y="0"/>
                </a:moveTo>
                <a:lnTo>
                  <a:pt x="10000" y="0"/>
                </a:lnTo>
                <a:lnTo>
                  <a:pt x="10000" y="9266"/>
                </a:lnTo>
                <a:lnTo>
                  <a:pt x="1943" y="10755"/>
                </a:lnTo>
                <a:lnTo>
                  <a:pt x="0" y="1044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148507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ow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9055B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Punktowanie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74" y="2435629"/>
            <a:ext cx="7895375" cy="403241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11 w 10011"/>
              <a:gd name="connsiteY0" fmla="*/ 0 h 10466"/>
              <a:gd name="connsiteX1" fmla="*/ 10011 w 10011"/>
              <a:gd name="connsiteY1" fmla="*/ 0 h 10466"/>
              <a:gd name="connsiteX2" fmla="*/ 10011 w 10011"/>
              <a:gd name="connsiteY2" fmla="*/ 8000 h 10466"/>
              <a:gd name="connsiteX3" fmla="*/ 5011 w 10011"/>
              <a:gd name="connsiteY3" fmla="*/ 10000 h 10466"/>
              <a:gd name="connsiteX4" fmla="*/ 0 w 10011"/>
              <a:gd name="connsiteY4" fmla="*/ 10466 h 10466"/>
              <a:gd name="connsiteX5" fmla="*/ 11 w 10011"/>
              <a:gd name="connsiteY5" fmla="*/ 0 h 10466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8000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  <a:gd name="connsiteX0" fmla="*/ 11 w 10011"/>
              <a:gd name="connsiteY0" fmla="*/ 0 h 10778"/>
              <a:gd name="connsiteX1" fmla="*/ 10011 w 10011"/>
              <a:gd name="connsiteY1" fmla="*/ 0 h 10778"/>
              <a:gd name="connsiteX2" fmla="*/ 10011 w 10011"/>
              <a:gd name="connsiteY2" fmla="*/ 9311 h 10778"/>
              <a:gd name="connsiteX3" fmla="*/ 1965 w 10011"/>
              <a:gd name="connsiteY3" fmla="*/ 10778 h 10778"/>
              <a:gd name="connsiteX4" fmla="*/ 0 w 10011"/>
              <a:gd name="connsiteY4" fmla="*/ 10466 h 10778"/>
              <a:gd name="connsiteX5" fmla="*/ 11 w 10011"/>
              <a:gd name="connsiteY5" fmla="*/ 0 h 1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1" h="10778">
                <a:moveTo>
                  <a:pt x="11" y="0"/>
                </a:moveTo>
                <a:lnTo>
                  <a:pt x="10011" y="0"/>
                </a:lnTo>
                <a:lnTo>
                  <a:pt x="10011" y="9311"/>
                </a:lnTo>
                <a:lnTo>
                  <a:pt x="1965" y="10778"/>
                </a:lnTo>
                <a:lnTo>
                  <a:pt x="0" y="10466"/>
                </a:lnTo>
                <a:cubicBezTo>
                  <a:pt x="4" y="6977"/>
                  <a:pt x="7" y="3489"/>
                  <a:pt x="11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6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59055B"/>
              </a:buClr>
              <a:buFont typeface="Wingdings" panose="05000000000000000000" pitchFamily="2" charset="2"/>
              <a:buChar char="§"/>
              <a:defRPr sz="1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33935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acja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Numeracja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5629"/>
            <a:ext cx="7894587" cy="40238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466"/>
              <a:gd name="connsiteX1" fmla="*/ 10000 w 10000"/>
              <a:gd name="connsiteY1" fmla="*/ 0 h 10466"/>
              <a:gd name="connsiteX2" fmla="*/ 10000 w 10000"/>
              <a:gd name="connsiteY2" fmla="*/ 8000 h 10466"/>
              <a:gd name="connsiteX3" fmla="*/ 5000 w 10000"/>
              <a:gd name="connsiteY3" fmla="*/ 10000 h 10466"/>
              <a:gd name="connsiteX4" fmla="*/ 0 w 10000"/>
              <a:gd name="connsiteY4" fmla="*/ 10466 h 10466"/>
              <a:gd name="connsiteX5" fmla="*/ 0 w 10000"/>
              <a:gd name="connsiteY5" fmla="*/ 0 h 10466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10000 w 10000"/>
              <a:gd name="connsiteY2" fmla="*/ 8000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355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00"/>
              <a:gd name="connsiteY0" fmla="*/ 0 h 10755"/>
              <a:gd name="connsiteX1" fmla="*/ 10000 w 10000"/>
              <a:gd name="connsiteY1" fmla="*/ 0 h 10755"/>
              <a:gd name="connsiteX2" fmla="*/ 9989 w 10000"/>
              <a:gd name="connsiteY2" fmla="*/ 9288 h 10755"/>
              <a:gd name="connsiteX3" fmla="*/ 1922 w 10000"/>
              <a:gd name="connsiteY3" fmla="*/ 10755 h 10755"/>
              <a:gd name="connsiteX4" fmla="*/ 0 w 10000"/>
              <a:gd name="connsiteY4" fmla="*/ 10466 h 10755"/>
              <a:gd name="connsiteX5" fmla="*/ 0 w 10000"/>
              <a:gd name="connsiteY5" fmla="*/ 0 h 10755"/>
              <a:gd name="connsiteX0" fmla="*/ 0 w 10010"/>
              <a:gd name="connsiteY0" fmla="*/ 0 h 10755"/>
              <a:gd name="connsiteX1" fmla="*/ 10000 w 10010"/>
              <a:gd name="connsiteY1" fmla="*/ 0 h 10755"/>
              <a:gd name="connsiteX2" fmla="*/ 10010 w 10010"/>
              <a:gd name="connsiteY2" fmla="*/ 9310 h 10755"/>
              <a:gd name="connsiteX3" fmla="*/ 1922 w 10010"/>
              <a:gd name="connsiteY3" fmla="*/ 10755 h 10755"/>
              <a:gd name="connsiteX4" fmla="*/ 0 w 10010"/>
              <a:gd name="connsiteY4" fmla="*/ 10466 h 10755"/>
              <a:gd name="connsiteX5" fmla="*/ 0 w 10010"/>
              <a:gd name="connsiteY5" fmla="*/ 0 h 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755">
                <a:moveTo>
                  <a:pt x="0" y="0"/>
                </a:moveTo>
                <a:lnTo>
                  <a:pt x="10000" y="0"/>
                </a:lnTo>
                <a:cubicBezTo>
                  <a:pt x="9996" y="3118"/>
                  <a:pt x="10014" y="6192"/>
                  <a:pt x="10010" y="9310"/>
                </a:cubicBezTo>
                <a:lnTo>
                  <a:pt x="1922" y="10755"/>
                </a:lnTo>
                <a:lnTo>
                  <a:pt x="0" y="1046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5905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914400" indent="-457200">
              <a:buClr>
                <a:srgbClr val="59055B"/>
              </a:buClr>
              <a:buFont typeface="+mj-lt"/>
              <a:buAutoNum type="arabicPeriod"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300" indent="-342900">
              <a:buClr>
                <a:srgbClr val="59055B"/>
              </a:buClr>
              <a:buFont typeface="+mj-lt"/>
              <a:buAutoNum type="alphaLcPeriod"/>
              <a:defRPr sz="18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F692F8"/>
              </a:buClr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FAC5FB"/>
              </a:buClr>
              <a:buFont typeface="Wingdings" panose="05000000000000000000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4721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/ mott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50323"/>
            <a:ext cx="6894368" cy="2514602"/>
          </a:xfrm>
        </p:spPr>
        <p:txBody>
          <a:bodyPr>
            <a:normAutofit/>
          </a:bodyPr>
          <a:lstStyle>
            <a:lvl1pPr>
              <a:defRPr sz="2400" i="1">
                <a:solidFill>
                  <a:srgbClr val="913192"/>
                </a:solidFill>
              </a:defRPr>
            </a:lvl1pPr>
          </a:lstStyle>
          <a:p>
            <a:r>
              <a:rPr lang="pl-PL" dirty="0"/>
              <a:t>Tu wpisz cytat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25FEB5-B425-47B4-8B84-C1CCA5E18EFE}"/>
              </a:ext>
            </a:extLst>
          </p:cNvPr>
          <p:cNvSpPr txBox="1">
            <a:spLocks/>
          </p:cNvSpPr>
          <p:nvPr/>
        </p:nvSpPr>
        <p:spPr>
          <a:xfrm>
            <a:off x="262891" y="1351455"/>
            <a:ext cx="1341466" cy="1441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sz="12000" dirty="0">
                <a:solidFill>
                  <a:srgbClr val="3C043D"/>
                </a:solidFill>
              </a:rPr>
              <a:t>”</a:t>
            </a:r>
            <a:endParaRPr lang="en-US" sz="12000" dirty="0">
              <a:solidFill>
                <a:srgbClr val="3C043D"/>
              </a:solidFill>
            </a:endParaRP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16C579C-96E0-4C76-980F-6F6043B5D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064925"/>
            <a:ext cx="4433888" cy="6238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3C04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14154385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umny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96893"/>
            <a:ext cx="7886700" cy="765405"/>
          </a:xfrm>
          <a:noFill/>
        </p:spPr>
        <p:txBody>
          <a:bodyPr>
            <a:normAutofit/>
          </a:bodyPr>
          <a:lstStyle>
            <a:lvl1pPr>
              <a:defRPr sz="36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Kolumny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250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66"/>
              <a:gd name="connsiteX1" fmla="*/ 10000 w 10000"/>
              <a:gd name="connsiteY1" fmla="*/ 0 h 10266"/>
              <a:gd name="connsiteX2" fmla="*/ 10000 w 10000"/>
              <a:gd name="connsiteY2" fmla="*/ 8000 h 10266"/>
              <a:gd name="connsiteX3" fmla="*/ 5000 w 10000"/>
              <a:gd name="connsiteY3" fmla="*/ 10000 h 10266"/>
              <a:gd name="connsiteX4" fmla="*/ 20 w 10000"/>
              <a:gd name="connsiteY4" fmla="*/ 10266 h 10266"/>
              <a:gd name="connsiteX5" fmla="*/ 0 w 10000"/>
              <a:gd name="connsiteY5" fmla="*/ 0 h 10266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8000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  <a:gd name="connsiteX0" fmla="*/ 0 w 10000"/>
              <a:gd name="connsiteY0" fmla="*/ 0 h 10530"/>
              <a:gd name="connsiteX1" fmla="*/ 10000 w 10000"/>
              <a:gd name="connsiteY1" fmla="*/ 0 h 10530"/>
              <a:gd name="connsiteX2" fmla="*/ 10000 w 10000"/>
              <a:gd name="connsiteY2" fmla="*/ 10028 h 10530"/>
              <a:gd name="connsiteX3" fmla="*/ 3936 w 10000"/>
              <a:gd name="connsiteY3" fmla="*/ 10530 h 10530"/>
              <a:gd name="connsiteX4" fmla="*/ 20 w 10000"/>
              <a:gd name="connsiteY4" fmla="*/ 10266 h 10530"/>
              <a:gd name="connsiteX5" fmla="*/ 0 w 10000"/>
              <a:gd name="connsiteY5" fmla="*/ 0 h 1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530">
                <a:moveTo>
                  <a:pt x="0" y="0"/>
                </a:moveTo>
                <a:lnTo>
                  <a:pt x="10000" y="0"/>
                </a:lnTo>
                <a:lnTo>
                  <a:pt x="10000" y="10028"/>
                </a:lnTo>
                <a:lnTo>
                  <a:pt x="3936" y="10530"/>
                </a:lnTo>
                <a:lnTo>
                  <a:pt x="20" y="10266"/>
                </a:lnTo>
                <a:cubicBezTo>
                  <a:pt x="13" y="6844"/>
                  <a:pt x="7" y="3422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965" cy="4392295"/>
          </a:xfrm>
          <a:custGeom>
            <a:avLst/>
            <a:gdLst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86200 w 3886200"/>
              <a:gd name="connsiteY2" fmla="*/ 4351338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200"/>
              <a:gd name="connsiteY0" fmla="*/ 0 h 4351338"/>
              <a:gd name="connsiteX1" fmla="*/ 3886200 w 3886200"/>
              <a:gd name="connsiteY1" fmla="*/ 0 h 4351338"/>
              <a:gd name="connsiteX2" fmla="*/ 3878249 w 3886200"/>
              <a:gd name="connsiteY2" fmla="*/ 4041237 h 4351338"/>
              <a:gd name="connsiteX3" fmla="*/ 0 w 3886200"/>
              <a:gd name="connsiteY3" fmla="*/ 4351338 h 4351338"/>
              <a:gd name="connsiteX4" fmla="*/ 0 w 3886200"/>
              <a:gd name="connsiteY4" fmla="*/ 0 h 4351338"/>
              <a:gd name="connsiteX0" fmla="*/ 0 w 3886965"/>
              <a:gd name="connsiteY0" fmla="*/ 0 h 4351338"/>
              <a:gd name="connsiteX1" fmla="*/ 3886200 w 3886965"/>
              <a:gd name="connsiteY1" fmla="*/ 0 h 4351338"/>
              <a:gd name="connsiteX2" fmla="*/ 3886201 w 3886965"/>
              <a:gd name="connsiteY2" fmla="*/ 4025334 h 4351338"/>
              <a:gd name="connsiteX3" fmla="*/ 0 w 3886965"/>
              <a:gd name="connsiteY3" fmla="*/ 4351338 h 4351338"/>
              <a:gd name="connsiteX4" fmla="*/ 0 w 3886965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965" h="4351338">
                <a:moveTo>
                  <a:pt x="0" y="0"/>
                </a:moveTo>
                <a:lnTo>
                  <a:pt x="3886200" y="0"/>
                </a:lnTo>
                <a:cubicBezTo>
                  <a:pt x="3883550" y="1347079"/>
                  <a:pt x="3888851" y="2678255"/>
                  <a:pt x="3886201" y="4025334"/>
                </a:cubicBezTo>
                <a:lnTo>
                  <a:pt x="0" y="435133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>
            <a:lvl1pPr>
              <a:buClr>
                <a:srgbClr val="3C043D"/>
              </a:buClr>
              <a:defRPr>
                <a:solidFill>
                  <a:srgbClr val="913192"/>
                </a:solidFill>
              </a:defRPr>
            </a:lvl1pPr>
            <a:lvl2pPr>
              <a:buClr>
                <a:srgbClr val="3C043D"/>
              </a:buClr>
              <a:defRPr>
                <a:solidFill>
                  <a:srgbClr val="913192"/>
                </a:solidFill>
              </a:defRPr>
            </a:lvl2pPr>
            <a:lvl3pPr>
              <a:buClr>
                <a:srgbClr val="3C043D"/>
              </a:buClr>
              <a:defRPr>
                <a:solidFill>
                  <a:srgbClr val="913192"/>
                </a:solidFill>
              </a:defRPr>
            </a:lvl3pPr>
            <a:lvl4pPr>
              <a:buClr>
                <a:srgbClr val="3C043D"/>
              </a:buClr>
              <a:defRPr>
                <a:solidFill>
                  <a:srgbClr val="913192"/>
                </a:solidFill>
              </a:defRPr>
            </a:lvl4pPr>
            <a:lvl5pPr>
              <a:buClr>
                <a:srgbClr val="3C043D"/>
              </a:buClr>
              <a:defRPr>
                <a:solidFill>
                  <a:srgbClr val="91319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07114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że zdję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2209941C-DCD7-4392-920E-CF0CB93715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713" y="-9104"/>
            <a:ext cx="9170131" cy="6888259"/>
          </a:xfrm>
          <a:custGeom>
            <a:avLst/>
            <a:gdLst>
              <a:gd name="connsiteX0" fmla="*/ 0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6858000 h 6858000"/>
              <a:gd name="connsiteX4" fmla="*/ 9144000 w 9144000"/>
              <a:gd name="connsiteY4" fmla="*/ 6858000 h 6858000"/>
              <a:gd name="connsiteX5" fmla="*/ 1143023 w 9144000"/>
              <a:gd name="connsiteY5" fmla="*/ 6858000 h 6858000"/>
              <a:gd name="connsiteX6" fmla="*/ 0 w 9144000"/>
              <a:gd name="connsiteY6" fmla="*/ 5714977 h 6858000"/>
              <a:gd name="connsiteX7" fmla="*/ 0 w 9144000"/>
              <a:gd name="connsiteY7" fmla="*/ 0 h 6858000"/>
              <a:gd name="connsiteX0" fmla="*/ 0 w 9152313"/>
              <a:gd name="connsiteY0" fmla="*/ 1064029 h 6858000"/>
              <a:gd name="connsiteX1" fmla="*/ 8009290 w 9152313"/>
              <a:gd name="connsiteY1" fmla="*/ 0 h 6858000"/>
              <a:gd name="connsiteX2" fmla="*/ 9152313 w 9152313"/>
              <a:gd name="connsiteY2" fmla="*/ 1143023 h 6858000"/>
              <a:gd name="connsiteX3" fmla="*/ 9152313 w 9152313"/>
              <a:gd name="connsiteY3" fmla="*/ 6858000 h 6858000"/>
              <a:gd name="connsiteX4" fmla="*/ 9152313 w 9152313"/>
              <a:gd name="connsiteY4" fmla="*/ 6858000 h 6858000"/>
              <a:gd name="connsiteX5" fmla="*/ 1151336 w 9152313"/>
              <a:gd name="connsiteY5" fmla="*/ 6858000 h 6858000"/>
              <a:gd name="connsiteX6" fmla="*/ 8313 w 9152313"/>
              <a:gd name="connsiteY6" fmla="*/ 5714977 h 6858000"/>
              <a:gd name="connsiteX7" fmla="*/ 0 w 9152313"/>
              <a:gd name="connsiteY7" fmla="*/ 1064029 h 6858000"/>
              <a:gd name="connsiteX0" fmla="*/ 0 w 9156446"/>
              <a:gd name="connsiteY0" fmla="*/ 1055716 h 6849687"/>
              <a:gd name="connsiteX1" fmla="*/ 9156446 w 9156446"/>
              <a:gd name="connsiteY1" fmla="*/ 0 h 6849687"/>
              <a:gd name="connsiteX2" fmla="*/ 9152313 w 9156446"/>
              <a:gd name="connsiteY2" fmla="*/ 1134710 h 6849687"/>
              <a:gd name="connsiteX3" fmla="*/ 9152313 w 9156446"/>
              <a:gd name="connsiteY3" fmla="*/ 6849687 h 6849687"/>
              <a:gd name="connsiteX4" fmla="*/ 9152313 w 9156446"/>
              <a:gd name="connsiteY4" fmla="*/ 6849687 h 6849687"/>
              <a:gd name="connsiteX5" fmla="*/ 1151336 w 9156446"/>
              <a:gd name="connsiteY5" fmla="*/ 6849687 h 6849687"/>
              <a:gd name="connsiteX6" fmla="*/ 8313 w 9156446"/>
              <a:gd name="connsiteY6" fmla="*/ 5706664 h 6849687"/>
              <a:gd name="connsiteX7" fmla="*/ 0 w 9156446"/>
              <a:gd name="connsiteY7" fmla="*/ 1055716 h 6849687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9152313 w 9156446"/>
              <a:gd name="connsiteY4" fmla="*/ 684968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6849687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44000 w 9156446"/>
              <a:gd name="connsiteY3" fmla="*/ 4729941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7822276 w 9156446"/>
              <a:gd name="connsiteY4" fmla="*/ 5860472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51336 w 9156446"/>
              <a:gd name="connsiteY5" fmla="*/ 684968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75367 w 9156446"/>
              <a:gd name="connsiteY4" fmla="*/ 551133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0 w 9156446"/>
              <a:gd name="connsiteY0" fmla="*/ 1055716 h 6862133"/>
              <a:gd name="connsiteX1" fmla="*/ 9156446 w 9156446"/>
              <a:gd name="connsiteY1" fmla="*/ 0 h 6862133"/>
              <a:gd name="connsiteX2" fmla="*/ 9152313 w 9156446"/>
              <a:gd name="connsiteY2" fmla="*/ 1134710 h 6862133"/>
              <a:gd name="connsiteX3" fmla="*/ 9152313 w 9156446"/>
              <a:gd name="connsiteY3" fmla="*/ 4713316 h 6862133"/>
              <a:gd name="connsiteX4" fmla="*/ 6525490 w 9156446"/>
              <a:gd name="connsiteY4" fmla="*/ 5328457 h 6862133"/>
              <a:gd name="connsiteX5" fmla="*/ 1192900 w 9156446"/>
              <a:gd name="connsiteY5" fmla="*/ 6575367 h 6862133"/>
              <a:gd name="connsiteX6" fmla="*/ 8313 w 9156446"/>
              <a:gd name="connsiteY6" fmla="*/ 6862133 h 6862133"/>
              <a:gd name="connsiteX7" fmla="*/ 0 w 9156446"/>
              <a:gd name="connsiteY7" fmla="*/ 1055716 h 6862133"/>
              <a:gd name="connsiteX0" fmla="*/ 400 w 9156846"/>
              <a:gd name="connsiteY0" fmla="*/ 1055716 h 6870842"/>
              <a:gd name="connsiteX1" fmla="*/ 9156846 w 9156846"/>
              <a:gd name="connsiteY1" fmla="*/ 0 h 6870842"/>
              <a:gd name="connsiteX2" fmla="*/ 9152713 w 9156846"/>
              <a:gd name="connsiteY2" fmla="*/ 1134710 h 6870842"/>
              <a:gd name="connsiteX3" fmla="*/ 9152713 w 9156846"/>
              <a:gd name="connsiteY3" fmla="*/ 4713316 h 6870842"/>
              <a:gd name="connsiteX4" fmla="*/ 6525890 w 9156846"/>
              <a:gd name="connsiteY4" fmla="*/ 5328457 h 6870842"/>
              <a:gd name="connsiteX5" fmla="*/ 1193300 w 9156846"/>
              <a:gd name="connsiteY5" fmla="*/ 6575367 h 6870842"/>
              <a:gd name="connsiteX6" fmla="*/ 0 w 9156846"/>
              <a:gd name="connsiteY6" fmla="*/ 6870842 h 6870842"/>
              <a:gd name="connsiteX7" fmla="*/ 400 w 9156846"/>
              <a:gd name="connsiteY7" fmla="*/ 1055716 h 6870842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52713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52713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  <a:gd name="connsiteX0" fmla="*/ 400 w 9174272"/>
              <a:gd name="connsiteY0" fmla="*/ 1073133 h 6888259"/>
              <a:gd name="connsiteX1" fmla="*/ 9174272 w 9174272"/>
              <a:gd name="connsiteY1" fmla="*/ 0 h 6888259"/>
              <a:gd name="connsiteX2" fmla="*/ 9170138 w 9174272"/>
              <a:gd name="connsiteY2" fmla="*/ 1152127 h 6888259"/>
              <a:gd name="connsiteX3" fmla="*/ 9170138 w 9174272"/>
              <a:gd name="connsiteY3" fmla="*/ 4730733 h 6888259"/>
              <a:gd name="connsiteX4" fmla="*/ 6525890 w 9174272"/>
              <a:gd name="connsiteY4" fmla="*/ 5345874 h 6888259"/>
              <a:gd name="connsiteX5" fmla="*/ 1193300 w 9174272"/>
              <a:gd name="connsiteY5" fmla="*/ 6592784 h 6888259"/>
              <a:gd name="connsiteX6" fmla="*/ 0 w 9174272"/>
              <a:gd name="connsiteY6" fmla="*/ 6888259 h 6888259"/>
              <a:gd name="connsiteX7" fmla="*/ 400 w 9174272"/>
              <a:gd name="connsiteY7" fmla="*/ 1073133 h 6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4272" h="6888259">
                <a:moveTo>
                  <a:pt x="400" y="1073133"/>
                </a:moveTo>
                <a:lnTo>
                  <a:pt x="9174272" y="0"/>
                </a:lnTo>
                <a:cubicBezTo>
                  <a:pt x="9172894" y="378237"/>
                  <a:pt x="9171516" y="773890"/>
                  <a:pt x="9170138" y="1152127"/>
                </a:cubicBezTo>
                <a:cubicBezTo>
                  <a:pt x="9170138" y="2344996"/>
                  <a:pt x="9178850" y="3555282"/>
                  <a:pt x="9170138" y="4730733"/>
                </a:cubicBezTo>
                <a:lnTo>
                  <a:pt x="6525890" y="5345874"/>
                </a:lnTo>
                <a:lnTo>
                  <a:pt x="1193300" y="6592784"/>
                </a:lnTo>
                <a:lnTo>
                  <a:pt x="0" y="6888259"/>
                </a:lnTo>
                <a:cubicBezTo>
                  <a:pt x="133" y="4949884"/>
                  <a:pt x="267" y="3011508"/>
                  <a:pt x="400" y="10731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E5E96DAE-74FE-4748-8261-88AA237D4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713316"/>
            <a:ext cx="9144000" cy="214468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EF94E76-C2CA-45BB-93AD-79AEE276E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57"/>
            <a:ext cx="9316256" cy="14628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18C32A-E403-4E4C-93EB-C4948262A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6172" y="5609967"/>
            <a:ext cx="2949178" cy="619298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obrazka</a:t>
            </a:r>
            <a:endParaRPr lang="en-US" dirty="0"/>
          </a:p>
        </p:txBody>
      </p:sp>
      <p:sp>
        <p:nvSpPr>
          <p:cNvPr id="36" name="Symbol zastępczy tekstu 35">
            <a:extLst>
              <a:ext uri="{FF2B5EF4-FFF2-40B4-BE49-F238E27FC236}">
                <a16:creationId xmlns:a16="http://schemas.microsoft.com/office/drawing/2014/main" id="{7AB2CDFD-02AC-4DB8-8802-BC483F400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5790" y="1514492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259046197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ek z opisem">
    <p:bg>
      <p:bgPr>
        <a:blipFill dpi="0" rotWithShape="1">
          <a:blip r:embed="rId2">
            <a:lum/>
          </a:blip>
          <a:srcRect/>
          <a:stretch>
            <a:fillRect l="-1000"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est</a:t>
            </a:r>
            <a:r>
              <a:rPr lang="pl-PL" dirty="0"/>
              <a:t> id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,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Cras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CC5B82BB-85A6-45A8-BA8B-A06A186E50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3967198" y="-6053"/>
            <a:ext cx="5178729" cy="6041094"/>
          </a:xfrm>
          <a:custGeom>
            <a:avLst/>
            <a:gdLst>
              <a:gd name="connsiteX0" fmla="*/ 0 w 5374485"/>
              <a:gd name="connsiteY0" fmla="*/ 0 h 6399005"/>
              <a:gd name="connsiteX1" fmla="*/ 2687243 w 5374485"/>
              <a:gd name="connsiteY1" fmla="*/ 0 h 6399005"/>
              <a:gd name="connsiteX2" fmla="*/ 5374486 w 5374485"/>
              <a:gd name="connsiteY2" fmla="*/ 3199503 h 6399005"/>
              <a:gd name="connsiteX3" fmla="*/ 2687243 w 5374485"/>
              <a:gd name="connsiteY3" fmla="*/ 6399006 h 6399005"/>
              <a:gd name="connsiteX4" fmla="*/ 0 w 5374485"/>
              <a:gd name="connsiteY4" fmla="*/ 6399005 h 6399005"/>
              <a:gd name="connsiteX5" fmla="*/ 0 w 5374485"/>
              <a:gd name="connsiteY5" fmla="*/ 0 h 6399005"/>
              <a:gd name="connsiteX0" fmla="*/ 0 w 5374486"/>
              <a:gd name="connsiteY0" fmla="*/ 0 h 6399006"/>
              <a:gd name="connsiteX1" fmla="*/ 2687243 w 5374486"/>
              <a:gd name="connsiteY1" fmla="*/ 0 h 6399006"/>
              <a:gd name="connsiteX2" fmla="*/ 5374486 w 5374486"/>
              <a:gd name="connsiteY2" fmla="*/ 3199503 h 6399006"/>
              <a:gd name="connsiteX3" fmla="*/ 2687243 w 5374486"/>
              <a:gd name="connsiteY3" fmla="*/ 6399006 h 6399006"/>
              <a:gd name="connsiteX4" fmla="*/ 0 w 5374486"/>
              <a:gd name="connsiteY4" fmla="*/ 5950118 h 6399006"/>
              <a:gd name="connsiteX5" fmla="*/ 0 w 5374486"/>
              <a:gd name="connsiteY5" fmla="*/ 0 h 6399006"/>
              <a:gd name="connsiteX0" fmla="*/ 0 w 5374496"/>
              <a:gd name="connsiteY0" fmla="*/ 0 h 6182875"/>
              <a:gd name="connsiteX1" fmla="*/ 2687243 w 5374496"/>
              <a:gd name="connsiteY1" fmla="*/ 0 h 6182875"/>
              <a:gd name="connsiteX2" fmla="*/ 5374486 w 5374496"/>
              <a:gd name="connsiteY2" fmla="*/ 3199503 h 6182875"/>
              <a:gd name="connsiteX3" fmla="*/ 2712182 w 5374496"/>
              <a:gd name="connsiteY3" fmla="*/ 6182875 h 6182875"/>
              <a:gd name="connsiteX4" fmla="*/ 0 w 5374496"/>
              <a:gd name="connsiteY4" fmla="*/ 5950118 h 6182875"/>
              <a:gd name="connsiteX5" fmla="*/ 0 w 5374496"/>
              <a:gd name="connsiteY5" fmla="*/ 0 h 6182875"/>
              <a:gd name="connsiteX0" fmla="*/ 0 w 5384426"/>
              <a:gd name="connsiteY0" fmla="*/ 0 h 6232751"/>
              <a:gd name="connsiteX1" fmla="*/ 2687243 w 5384426"/>
              <a:gd name="connsiteY1" fmla="*/ 0 h 6232751"/>
              <a:gd name="connsiteX2" fmla="*/ 5374486 w 5384426"/>
              <a:gd name="connsiteY2" fmla="*/ 3199503 h 6232751"/>
              <a:gd name="connsiteX3" fmla="*/ 3302385 w 5384426"/>
              <a:gd name="connsiteY3" fmla="*/ 6232751 h 6232751"/>
              <a:gd name="connsiteX4" fmla="*/ 0 w 5384426"/>
              <a:gd name="connsiteY4" fmla="*/ 5950118 h 6232751"/>
              <a:gd name="connsiteX5" fmla="*/ 0 w 5384426"/>
              <a:gd name="connsiteY5" fmla="*/ 0 h 6232751"/>
              <a:gd name="connsiteX0" fmla="*/ 0 w 5236961"/>
              <a:gd name="connsiteY0" fmla="*/ 0 h 6232751"/>
              <a:gd name="connsiteX1" fmla="*/ 2687243 w 5236961"/>
              <a:gd name="connsiteY1" fmla="*/ 0 h 6232751"/>
              <a:gd name="connsiteX2" fmla="*/ 5224856 w 5236961"/>
              <a:gd name="connsiteY2" fmla="*/ 2783867 h 6232751"/>
              <a:gd name="connsiteX3" fmla="*/ 3302385 w 5236961"/>
              <a:gd name="connsiteY3" fmla="*/ 6232751 h 6232751"/>
              <a:gd name="connsiteX4" fmla="*/ 0 w 5236961"/>
              <a:gd name="connsiteY4" fmla="*/ 5950118 h 6232751"/>
              <a:gd name="connsiteX5" fmla="*/ 0 w 5236961"/>
              <a:gd name="connsiteY5" fmla="*/ 0 h 6232751"/>
              <a:gd name="connsiteX0" fmla="*/ 0 w 5228794"/>
              <a:gd name="connsiteY0" fmla="*/ 0 h 6232751"/>
              <a:gd name="connsiteX1" fmla="*/ 2687243 w 5228794"/>
              <a:gd name="connsiteY1" fmla="*/ 0 h 6232751"/>
              <a:gd name="connsiteX2" fmla="*/ 5216543 w 5228794"/>
              <a:gd name="connsiteY2" fmla="*/ 2925183 h 6232751"/>
              <a:gd name="connsiteX3" fmla="*/ 3302385 w 5228794"/>
              <a:gd name="connsiteY3" fmla="*/ 6232751 h 6232751"/>
              <a:gd name="connsiteX4" fmla="*/ 0 w 5228794"/>
              <a:gd name="connsiteY4" fmla="*/ 5950118 h 6232751"/>
              <a:gd name="connsiteX5" fmla="*/ 0 w 5228794"/>
              <a:gd name="connsiteY5" fmla="*/ 0 h 6232751"/>
              <a:gd name="connsiteX0" fmla="*/ 0 w 5218458"/>
              <a:gd name="connsiteY0" fmla="*/ 0 h 6232751"/>
              <a:gd name="connsiteX1" fmla="*/ 2687243 w 5218458"/>
              <a:gd name="connsiteY1" fmla="*/ 0 h 6232751"/>
              <a:gd name="connsiteX2" fmla="*/ 5216543 w 5218458"/>
              <a:gd name="connsiteY2" fmla="*/ 2925183 h 6232751"/>
              <a:gd name="connsiteX3" fmla="*/ 3302385 w 5218458"/>
              <a:gd name="connsiteY3" fmla="*/ 6232751 h 6232751"/>
              <a:gd name="connsiteX4" fmla="*/ 0 w 5218458"/>
              <a:gd name="connsiteY4" fmla="*/ 5950118 h 6232751"/>
              <a:gd name="connsiteX5" fmla="*/ 0 w 5218458"/>
              <a:gd name="connsiteY5" fmla="*/ 0 h 6232751"/>
              <a:gd name="connsiteX0" fmla="*/ 0 w 5152231"/>
              <a:gd name="connsiteY0" fmla="*/ 0 h 6232751"/>
              <a:gd name="connsiteX1" fmla="*/ 2687243 w 5152231"/>
              <a:gd name="connsiteY1" fmla="*/ 0 h 6232751"/>
              <a:gd name="connsiteX2" fmla="*/ 5150041 w 5152231"/>
              <a:gd name="connsiteY2" fmla="*/ 2925183 h 6232751"/>
              <a:gd name="connsiteX3" fmla="*/ 3302385 w 5152231"/>
              <a:gd name="connsiteY3" fmla="*/ 6232751 h 6232751"/>
              <a:gd name="connsiteX4" fmla="*/ 0 w 5152231"/>
              <a:gd name="connsiteY4" fmla="*/ 5950118 h 6232751"/>
              <a:gd name="connsiteX5" fmla="*/ 0 w 5152231"/>
              <a:gd name="connsiteY5" fmla="*/ 0 h 6232751"/>
              <a:gd name="connsiteX0" fmla="*/ 0 w 5161821"/>
              <a:gd name="connsiteY0" fmla="*/ 0 h 6232751"/>
              <a:gd name="connsiteX1" fmla="*/ 2687243 w 5161821"/>
              <a:gd name="connsiteY1" fmla="*/ 0 h 6232751"/>
              <a:gd name="connsiteX2" fmla="*/ 5150041 w 5161821"/>
              <a:gd name="connsiteY2" fmla="*/ 2925183 h 6232751"/>
              <a:gd name="connsiteX3" fmla="*/ 3302385 w 5161821"/>
              <a:gd name="connsiteY3" fmla="*/ 6232751 h 6232751"/>
              <a:gd name="connsiteX4" fmla="*/ 0 w 5161821"/>
              <a:gd name="connsiteY4" fmla="*/ 5950118 h 6232751"/>
              <a:gd name="connsiteX5" fmla="*/ 0 w 5161821"/>
              <a:gd name="connsiteY5" fmla="*/ 0 h 6232751"/>
              <a:gd name="connsiteX0" fmla="*/ 0 w 5161668"/>
              <a:gd name="connsiteY0" fmla="*/ 0 h 6232751"/>
              <a:gd name="connsiteX1" fmla="*/ 2687243 w 5161668"/>
              <a:gd name="connsiteY1" fmla="*/ 0 h 6232751"/>
              <a:gd name="connsiteX2" fmla="*/ 5150041 w 5161668"/>
              <a:gd name="connsiteY2" fmla="*/ 2925183 h 6232751"/>
              <a:gd name="connsiteX3" fmla="*/ 3302385 w 5161668"/>
              <a:gd name="connsiteY3" fmla="*/ 6232751 h 6232751"/>
              <a:gd name="connsiteX4" fmla="*/ 0 w 5161668"/>
              <a:gd name="connsiteY4" fmla="*/ 5950118 h 6232751"/>
              <a:gd name="connsiteX5" fmla="*/ 0 w 5161668"/>
              <a:gd name="connsiteY5" fmla="*/ 0 h 6232751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50118 h 6249376"/>
              <a:gd name="connsiteX5" fmla="*/ 0 w 5162954"/>
              <a:gd name="connsiteY5" fmla="*/ 0 h 6249376"/>
              <a:gd name="connsiteX0" fmla="*/ 0 w 5162954"/>
              <a:gd name="connsiteY0" fmla="*/ 0 h 6249376"/>
              <a:gd name="connsiteX1" fmla="*/ 2687243 w 5162954"/>
              <a:gd name="connsiteY1" fmla="*/ 0 h 6249376"/>
              <a:gd name="connsiteX2" fmla="*/ 5150041 w 5162954"/>
              <a:gd name="connsiteY2" fmla="*/ 2925183 h 6249376"/>
              <a:gd name="connsiteX3" fmla="*/ 3294072 w 5162954"/>
              <a:gd name="connsiteY3" fmla="*/ 6249376 h 6249376"/>
              <a:gd name="connsiteX4" fmla="*/ 0 w 5162954"/>
              <a:gd name="connsiteY4" fmla="*/ 5966743 h 6249376"/>
              <a:gd name="connsiteX5" fmla="*/ 0 w 5162954"/>
              <a:gd name="connsiteY5" fmla="*/ 0 h 6249376"/>
              <a:gd name="connsiteX0" fmla="*/ 0 w 5170787"/>
              <a:gd name="connsiteY0" fmla="*/ 0 h 6249376"/>
              <a:gd name="connsiteX1" fmla="*/ 2687243 w 5170787"/>
              <a:gd name="connsiteY1" fmla="*/ 0 h 6249376"/>
              <a:gd name="connsiteX2" fmla="*/ 5150041 w 5170787"/>
              <a:gd name="connsiteY2" fmla="*/ 2925183 h 6249376"/>
              <a:gd name="connsiteX3" fmla="*/ 3294072 w 5170787"/>
              <a:gd name="connsiteY3" fmla="*/ 6249376 h 6249376"/>
              <a:gd name="connsiteX4" fmla="*/ 0 w 5170787"/>
              <a:gd name="connsiteY4" fmla="*/ 5966743 h 6249376"/>
              <a:gd name="connsiteX5" fmla="*/ 0 w 5170787"/>
              <a:gd name="connsiteY5" fmla="*/ 0 h 6249376"/>
              <a:gd name="connsiteX0" fmla="*/ 0 w 5178729"/>
              <a:gd name="connsiteY0" fmla="*/ 0 h 6249376"/>
              <a:gd name="connsiteX1" fmla="*/ 2687243 w 5178729"/>
              <a:gd name="connsiteY1" fmla="*/ 0 h 6249376"/>
              <a:gd name="connsiteX2" fmla="*/ 5158353 w 5178729"/>
              <a:gd name="connsiteY2" fmla="*/ 2758929 h 6249376"/>
              <a:gd name="connsiteX3" fmla="*/ 3294072 w 5178729"/>
              <a:gd name="connsiteY3" fmla="*/ 6249376 h 6249376"/>
              <a:gd name="connsiteX4" fmla="*/ 0 w 5178729"/>
              <a:gd name="connsiteY4" fmla="*/ 5966743 h 6249376"/>
              <a:gd name="connsiteX5" fmla="*/ 0 w 5178729"/>
              <a:gd name="connsiteY5" fmla="*/ 0 h 624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8729" h="6249376">
                <a:moveTo>
                  <a:pt x="0" y="0"/>
                </a:moveTo>
                <a:lnTo>
                  <a:pt x="2687243" y="0"/>
                </a:lnTo>
                <a:cubicBezTo>
                  <a:pt x="4171366" y="0"/>
                  <a:pt x="5057215" y="1717366"/>
                  <a:pt x="5158353" y="2758929"/>
                </a:cubicBezTo>
                <a:cubicBezTo>
                  <a:pt x="5259491" y="3800492"/>
                  <a:pt x="5035889" y="5609296"/>
                  <a:pt x="3294072" y="6249376"/>
                </a:cubicBezTo>
                <a:lnTo>
                  <a:pt x="0" y="596674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9" name="Symbol zastępczy tekstu 35">
            <a:extLst>
              <a:ext uri="{FF2B5EF4-FFF2-40B4-BE49-F238E27FC236}">
                <a16:creationId xmlns:a16="http://schemas.microsoft.com/office/drawing/2014/main" id="{55437AF4-B918-48A5-B642-C1821E30DD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9819" y="1473638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31587905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razki/ porównani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605" y="894577"/>
            <a:ext cx="7472143" cy="706491"/>
          </a:xfrm>
          <a:custGeom>
            <a:avLst/>
            <a:gdLst>
              <a:gd name="connsiteX0" fmla="*/ 0 w 7886700"/>
              <a:gd name="connsiteY0" fmla="*/ 0 h 701474"/>
              <a:gd name="connsiteX1" fmla="*/ 7886700 w 7886700"/>
              <a:gd name="connsiteY1" fmla="*/ 0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886700"/>
              <a:gd name="connsiteY0" fmla="*/ 0 h 701474"/>
              <a:gd name="connsiteX1" fmla="*/ 7321435 w 7886700"/>
              <a:gd name="connsiteY1" fmla="*/ 249382 h 701474"/>
              <a:gd name="connsiteX2" fmla="*/ 7886700 w 7886700"/>
              <a:gd name="connsiteY2" fmla="*/ 701474 h 701474"/>
              <a:gd name="connsiteX3" fmla="*/ 0 w 7886700"/>
              <a:gd name="connsiteY3" fmla="*/ 701474 h 701474"/>
              <a:gd name="connsiteX4" fmla="*/ 0 w 7886700"/>
              <a:gd name="connsiteY4" fmla="*/ 0 h 701474"/>
              <a:gd name="connsiteX0" fmla="*/ 0 w 7412875"/>
              <a:gd name="connsiteY0" fmla="*/ 0 h 701474"/>
              <a:gd name="connsiteX1" fmla="*/ 7321435 w 7412875"/>
              <a:gd name="connsiteY1" fmla="*/ 249382 h 701474"/>
              <a:gd name="connsiteX2" fmla="*/ 7412875 w 7412875"/>
              <a:gd name="connsiteY2" fmla="*/ 668223 h 701474"/>
              <a:gd name="connsiteX3" fmla="*/ 0 w 7412875"/>
              <a:gd name="connsiteY3" fmla="*/ 701474 h 701474"/>
              <a:gd name="connsiteX4" fmla="*/ 0 w 7412875"/>
              <a:gd name="connsiteY4" fmla="*/ 0 h 701474"/>
              <a:gd name="connsiteX0" fmla="*/ 0 w 7678882"/>
              <a:gd name="connsiteY0" fmla="*/ 0 h 709786"/>
              <a:gd name="connsiteX1" fmla="*/ 7321435 w 7678882"/>
              <a:gd name="connsiteY1" fmla="*/ 249382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213370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78882"/>
              <a:gd name="connsiteY0" fmla="*/ 0 h 709786"/>
              <a:gd name="connsiteX1" fmla="*/ 7171806 w 7678882"/>
              <a:gd name="connsiteY1" fmla="*/ 8313 h 709786"/>
              <a:gd name="connsiteX2" fmla="*/ 7678882 w 7678882"/>
              <a:gd name="connsiteY2" fmla="*/ 709786 h 709786"/>
              <a:gd name="connsiteX3" fmla="*/ 0 w 7678882"/>
              <a:gd name="connsiteY3" fmla="*/ 701474 h 709786"/>
              <a:gd name="connsiteX4" fmla="*/ 0 w 7678882"/>
              <a:gd name="connsiteY4" fmla="*/ 0 h 709786"/>
              <a:gd name="connsiteX0" fmla="*/ 0 w 7653546"/>
              <a:gd name="connsiteY0" fmla="*/ 0 h 709786"/>
              <a:gd name="connsiteX1" fmla="*/ 7171806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09786"/>
              <a:gd name="connsiteX1" fmla="*/ 7133802 w 7653546"/>
              <a:gd name="connsiteY1" fmla="*/ 8313 h 709786"/>
              <a:gd name="connsiteX2" fmla="*/ 7653546 w 7653546"/>
              <a:gd name="connsiteY2" fmla="*/ 709786 h 709786"/>
              <a:gd name="connsiteX3" fmla="*/ 0 w 7653546"/>
              <a:gd name="connsiteY3" fmla="*/ 701474 h 709786"/>
              <a:gd name="connsiteX4" fmla="*/ 0 w 7653546"/>
              <a:gd name="connsiteY4" fmla="*/ 0 h 709786"/>
              <a:gd name="connsiteX0" fmla="*/ 0 w 7653546"/>
              <a:gd name="connsiteY0" fmla="*/ 0 h 717628"/>
              <a:gd name="connsiteX1" fmla="*/ 7133802 w 7653546"/>
              <a:gd name="connsiteY1" fmla="*/ 8313 h 717628"/>
              <a:gd name="connsiteX2" fmla="*/ 7653546 w 7653546"/>
              <a:gd name="connsiteY2" fmla="*/ 709786 h 717628"/>
              <a:gd name="connsiteX3" fmla="*/ 0 w 7653546"/>
              <a:gd name="connsiteY3" fmla="*/ 717628 h 717628"/>
              <a:gd name="connsiteX4" fmla="*/ 0 w 7653546"/>
              <a:gd name="connsiteY4" fmla="*/ 0 h 7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546" h="717628">
                <a:moveTo>
                  <a:pt x="0" y="0"/>
                </a:moveTo>
                <a:lnTo>
                  <a:pt x="7133802" y="8313"/>
                </a:lnTo>
                <a:lnTo>
                  <a:pt x="7653546" y="709786"/>
                </a:lnTo>
                <a:lnTo>
                  <a:pt x="0" y="717628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>
              <a:defRPr sz="3600" baseline="0">
                <a:solidFill>
                  <a:srgbClr val="3C043D"/>
                </a:solidFill>
              </a:defRPr>
            </a:lvl1pPr>
          </a:lstStyle>
          <a:p>
            <a:r>
              <a:rPr lang="pl-PL" dirty="0"/>
              <a:t>2 obrazki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A6526C4D-C5E9-4242-9411-37CA48BF96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0800000" flipH="1" flipV="1">
            <a:off x="627064" y="2104523"/>
            <a:ext cx="3877248" cy="43459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239"/>
              <a:gd name="connsiteX1" fmla="*/ 10000 w 10000"/>
              <a:gd name="connsiteY1" fmla="*/ 0 h 10239"/>
              <a:gd name="connsiteX2" fmla="*/ 10000 w 10000"/>
              <a:gd name="connsiteY2" fmla="*/ 8000 h 10239"/>
              <a:gd name="connsiteX3" fmla="*/ 5000 w 10000"/>
              <a:gd name="connsiteY3" fmla="*/ 10000 h 10239"/>
              <a:gd name="connsiteX4" fmla="*/ 0 w 10000"/>
              <a:gd name="connsiteY4" fmla="*/ 10239 h 10239"/>
              <a:gd name="connsiteX5" fmla="*/ 0 w 10000"/>
              <a:gd name="connsiteY5" fmla="*/ 0 h 10239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10000 w 10000"/>
              <a:gd name="connsiteY2" fmla="*/ 8000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00"/>
              <a:gd name="connsiteY0" fmla="*/ 0 h 10545"/>
              <a:gd name="connsiteX1" fmla="*/ 10000 w 10000"/>
              <a:gd name="connsiteY1" fmla="*/ 0 h 10545"/>
              <a:gd name="connsiteX2" fmla="*/ 9979 w 10000"/>
              <a:gd name="connsiteY2" fmla="*/ 9977 h 10545"/>
              <a:gd name="connsiteX3" fmla="*/ 3947 w 10000"/>
              <a:gd name="connsiteY3" fmla="*/ 10545 h 10545"/>
              <a:gd name="connsiteX4" fmla="*/ 0 w 10000"/>
              <a:gd name="connsiteY4" fmla="*/ 10239 h 10545"/>
              <a:gd name="connsiteX5" fmla="*/ 0 w 10000"/>
              <a:gd name="connsiteY5" fmla="*/ 0 h 10545"/>
              <a:gd name="connsiteX0" fmla="*/ 0 w 10022"/>
              <a:gd name="connsiteY0" fmla="*/ 0 h 10545"/>
              <a:gd name="connsiteX1" fmla="*/ 10000 w 10022"/>
              <a:gd name="connsiteY1" fmla="*/ 0 h 10545"/>
              <a:gd name="connsiteX2" fmla="*/ 10022 w 10022"/>
              <a:gd name="connsiteY2" fmla="*/ 10017 h 10545"/>
              <a:gd name="connsiteX3" fmla="*/ 3947 w 10022"/>
              <a:gd name="connsiteY3" fmla="*/ 10545 h 10545"/>
              <a:gd name="connsiteX4" fmla="*/ 0 w 10022"/>
              <a:gd name="connsiteY4" fmla="*/ 10239 h 10545"/>
              <a:gd name="connsiteX5" fmla="*/ 0 w 10022"/>
              <a:gd name="connsiteY5" fmla="*/ 0 h 1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22" h="10545">
                <a:moveTo>
                  <a:pt x="0" y="0"/>
                </a:moveTo>
                <a:lnTo>
                  <a:pt x="10000" y="0"/>
                </a:lnTo>
                <a:cubicBezTo>
                  <a:pt x="9993" y="3326"/>
                  <a:pt x="10029" y="6691"/>
                  <a:pt x="10022" y="10017"/>
                </a:cubicBezTo>
                <a:lnTo>
                  <a:pt x="3947" y="10545"/>
                </a:lnTo>
                <a:lnTo>
                  <a:pt x="0" y="1023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0ADF0BD7-DF14-40AE-A8DA-695032C533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614" y="2104523"/>
            <a:ext cx="3813615" cy="4121348"/>
          </a:xfrm>
          <a:custGeom>
            <a:avLst/>
            <a:gdLst>
              <a:gd name="connsiteX0" fmla="*/ 0 w 3868737"/>
              <a:gd name="connsiteY0" fmla="*/ 0 h 4014788"/>
              <a:gd name="connsiteX1" fmla="*/ 3868737 w 3868737"/>
              <a:gd name="connsiteY1" fmla="*/ 0 h 4014788"/>
              <a:gd name="connsiteX2" fmla="*/ 3868737 w 3868737"/>
              <a:gd name="connsiteY2" fmla="*/ 4014788 h 4014788"/>
              <a:gd name="connsiteX3" fmla="*/ 0 w 3868737"/>
              <a:gd name="connsiteY3" fmla="*/ 4014788 h 4014788"/>
              <a:gd name="connsiteX4" fmla="*/ 0 w 3868737"/>
              <a:gd name="connsiteY4" fmla="*/ 0 h 4014788"/>
              <a:gd name="connsiteX0" fmla="*/ 0 w 3985116"/>
              <a:gd name="connsiteY0" fmla="*/ 0 h 4014788"/>
              <a:gd name="connsiteX1" fmla="*/ 3985116 w 3985116"/>
              <a:gd name="connsiteY1" fmla="*/ 8313 h 4014788"/>
              <a:gd name="connsiteX2" fmla="*/ 3868737 w 3985116"/>
              <a:gd name="connsiteY2" fmla="*/ 4014788 h 4014788"/>
              <a:gd name="connsiteX3" fmla="*/ 0 w 3985116"/>
              <a:gd name="connsiteY3" fmla="*/ 4014788 h 4014788"/>
              <a:gd name="connsiteX4" fmla="*/ 0 w 3985116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868737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1742"/>
              <a:gd name="connsiteY0" fmla="*/ 0 h 4014788"/>
              <a:gd name="connsiteX1" fmla="*/ 4001742 w 4001742"/>
              <a:gd name="connsiteY1" fmla="*/ 0 h 4014788"/>
              <a:gd name="connsiteX2" fmla="*/ 3985115 w 4001742"/>
              <a:gd name="connsiteY2" fmla="*/ 4014788 h 4014788"/>
              <a:gd name="connsiteX3" fmla="*/ 0 w 4001742"/>
              <a:gd name="connsiteY3" fmla="*/ 4014788 h 4014788"/>
              <a:gd name="connsiteX4" fmla="*/ 0 w 4001742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3136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707072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  <a:gd name="connsiteX0" fmla="*/ 0 w 4004080"/>
              <a:gd name="connsiteY0" fmla="*/ 0 h 4014788"/>
              <a:gd name="connsiteX1" fmla="*/ 4001742 w 4004080"/>
              <a:gd name="connsiteY1" fmla="*/ 0 h 4014788"/>
              <a:gd name="connsiteX2" fmla="*/ 4002570 w 4004080"/>
              <a:gd name="connsiteY2" fmla="*/ 3690876 h 4014788"/>
              <a:gd name="connsiteX3" fmla="*/ 0 w 4004080"/>
              <a:gd name="connsiteY3" fmla="*/ 4014788 h 4014788"/>
              <a:gd name="connsiteX4" fmla="*/ 0 w 4004080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4080" h="4014788">
                <a:moveTo>
                  <a:pt x="0" y="0"/>
                </a:moveTo>
                <a:lnTo>
                  <a:pt x="4001742" y="0"/>
                </a:lnTo>
                <a:cubicBezTo>
                  <a:pt x="3996200" y="1338263"/>
                  <a:pt x="4008112" y="2352613"/>
                  <a:pt x="4002570" y="3690876"/>
                </a:cubicBez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D7078912-F7B9-4131-863B-9B00FF223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593348"/>
            <a:ext cx="3868737" cy="511175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1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DFDCEEBD-5090-41B8-9144-EE82A266D0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6614" y="1595341"/>
            <a:ext cx="3811388" cy="511175"/>
          </a:xfrm>
          <a:custGeom>
            <a:avLst/>
            <a:gdLst>
              <a:gd name="connsiteX0" fmla="*/ 0 w 3868737"/>
              <a:gd name="connsiteY0" fmla="*/ 0 h 511175"/>
              <a:gd name="connsiteX1" fmla="*/ 3868737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68737"/>
              <a:gd name="connsiteY0" fmla="*/ 0 h 511175"/>
              <a:gd name="connsiteX1" fmla="*/ 3502024 w 3868737"/>
              <a:gd name="connsiteY1" fmla="*/ 0 h 511175"/>
              <a:gd name="connsiteX2" fmla="*/ 3868737 w 3868737"/>
              <a:gd name="connsiteY2" fmla="*/ 511175 h 511175"/>
              <a:gd name="connsiteX3" fmla="*/ 0 w 3868737"/>
              <a:gd name="connsiteY3" fmla="*/ 511175 h 511175"/>
              <a:gd name="connsiteX4" fmla="*/ 0 w 3868737"/>
              <a:gd name="connsiteY4" fmla="*/ 0 h 511175"/>
              <a:gd name="connsiteX0" fmla="*/ 0 w 3840162"/>
              <a:gd name="connsiteY0" fmla="*/ 0 h 511175"/>
              <a:gd name="connsiteX1" fmla="*/ 3502024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  <a:gd name="connsiteX0" fmla="*/ 0 w 3840162"/>
              <a:gd name="connsiteY0" fmla="*/ 0 h 511175"/>
              <a:gd name="connsiteX1" fmla="*/ 3482831 w 3840162"/>
              <a:gd name="connsiteY1" fmla="*/ 0 h 511175"/>
              <a:gd name="connsiteX2" fmla="*/ 3840162 w 3840162"/>
              <a:gd name="connsiteY2" fmla="*/ 511175 h 511175"/>
              <a:gd name="connsiteX3" fmla="*/ 0 w 3840162"/>
              <a:gd name="connsiteY3" fmla="*/ 511175 h 511175"/>
              <a:gd name="connsiteX4" fmla="*/ 0 w 3840162"/>
              <a:gd name="connsiteY4" fmla="*/ 0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0162" h="511175">
                <a:moveTo>
                  <a:pt x="0" y="0"/>
                </a:moveTo>
                <a:lnTo>
                  <a:pt x="3482831" y="0"/>
                </a:lnTo>
                <a:lnTo>
                  <a:pt x="3840162" y="511175"/>
                </a:lnTo>
                <a:lnTo>
                  <a:pt x="0" y="5111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9131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Tytuł obrazka 2</a:t>
            </a:r>
          </a:p>
        </p:txBody>
      </p:sp>
      <p:sp>
        <p:nvSpPr>
          <p:cNvPr id="13" name="Symbol zastępczy tekstu 35">
            <a:extLst>
              <a:ext uri="{FF2B5EF4-FFF2-40B4-BE49-F238E27FC236}">
                <a16:creationId xmlns:a16="http://schemas.microsoft.com/office/drawing/2014/main" id="{2CC3FF76-7B61-4D97-AA15-26192A2BFD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656" y="2997673"/>
            <a:ext cx="3923144" cy="116752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pl-PL" dirty="0"/>
              <a:t>Aby zmienić obraz, usuń ten przykładowy i kliknij ikonę, która się pojawi</a:t>
            </a:r>
          </a:p>
        </p:txBody>
      </p:sp>
    </p:spTree>
    <p:extLst>
      <p:ext uri="{BB962C8B-B14F-4D97-AF65-F5344CB8AC3E}">
        <p14:creationId xmlns:p14="http://schemas.microsoft.com/office/powerpoint/2010/main" val="37995351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8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5629"/>
            <a:ext cx="7886700" cy="3741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Warsztat dla PKP Energetyka - Monitoring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55C87-69DB-4D28-83DD-6C524113D1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613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5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9055B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1319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1319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1319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131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060849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Pracownia Baz Danych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584776" cy="1296144"/>
          </a:xfrm>
        </p:spPr>
        <p:txBody>
          <a:bodyPr>
            <a:normAutofit/>
          </a:bodyPr>
          <a:lstStyle/>
          <a:p>
            <a:r>
              <a:rPr lang="pl-PL" sz="1600" dirty="0"/>
              <a:t>Tworzenie kopii baz danych, oraz naprawa bazy danych</a:t>
            </a:r>
          </a:p>
          <a:p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solidFill>
                  <a:srgbClr val="941F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</a:t>
            </a:fld>
            <a:endParaRPr lang="pl-PL" sz="900" dirty="0">
              <a:solidFill>
                <a:srgbClr val="941F8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1371600" y="5000636"/>
            <a:ext cx="6400800" cy="73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Mateusz Dampc, </a:t>
            </a:r>
            <a:r>
              <a:rPr lang="pl-PL" sz="1600" dirty="0" err="1">
                <a:latin typeface="Open Sans" pitchFamily="34" charset="0"/>
                <a:ea typeface="Open Sans" pitchFamily="34" charset="0"/>
                <a:cs typeface="Open Sans" pitchFamily="34" charset="0"/>
              </a:rPr>
              <a:t>Aplitt</a:t>
            </a:r>
            <a:r>
              <a:rPr lang="pl-PL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Sp. z.o.o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BE2A21-B286-456D-9DA4-BBCA89DD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60648"/>
            <a:ext cx="7886700" cy="1325563"/>
          </a:xfrm>
        </p:spPr>
        <p:txBody>
          <a:bodyPr>
            <a:normAutofit/>
          </a:bodyPr>
          <a:lstStyle/>
          <a:p>
            <a:r>
              <a:rPr lang="pl-PL" sz="2800" dirty="0" err="1"/>
              <a:t>Mysqldump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869054-8E98-4728-9F6A-408704FC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533" y="1340768"/>
            <a:ext cx="8229600" cy="4608512"/>
          </a:xfrm>
        </p:spPr>
        <p:txBody>
          <a:bodyPr>
            <a:normAutofit fontScale="77500" lnSpcReduction="20000"/>
          </a:bodyPr>
          <a:lstStyle/>
          <a:p>
            <a:r>
              <a:rPr lang="pl-PL" dirty="0" err="1"/>
              <a:t>Mysqldump</a:t>
            </a:r>
            <a:r>
              <a:rPr lang="pl-PL" dirty="0"/>
              <a:t> umożliwia wytworzenie zrzutu danych (zapytań SQL) z bazy danych do pliku.</a:t>
            </a:r>
          </a:p>
          <a:p>
            <a:r>
              <a:rPr lang="pl-PL" dirty="0" err="1">
                <a:solidFill>
                  <a:srgbClr val="FF0000"/>
                </a:solidFill>
              </a:rPr>
              <a:t>Mysqldump</a:t>
            </a:r>
            <a:r>
              <a:rPr lang="pl-PL" dirty="0">
                <a:solidFill>
                  <a:srgbClr val="FF0000"/>
                </a:solidFill>
              </a:rPr>
              <a:t> podczas tworzenia backupu zakłada blokady (</a:t>
            </a:r>
            <a:r>
              <a:rPr lang="pl-PL" dirty="0" err="1">
                <a:solidFill>
                  <a:srgbClr val="FF0000"/>
                </a:solidFill>
              </a:rPr>
              <a:t>locki</a:t>
            </a:r>
            <a:r>
              <a:rPr lang="pl-PL" dirty="0">
                <a:solidFill>
                  <a:srgbClr val="FF0000"/>
                </a:solidFill>
              </a:rPr>
              <a:t>) na bazę, umożliwiając zapis.</a:t>
            </a:r>
            <a:endParaRPr lang="pl-PL" dirty="0"/>
          </a:p>
          <a:p>
            <a:r>
              <a:rPr lang="pl-PL" sz="1600" b="1" dirty="0"/>
              <a:t>Backup:</a:t>
            </a:r>
          </a:p>
          <a:p>
            <a:r>
              <a:rPr lang="pl-PL" sz="1600" dirty="0"/>
              <a:t>Zrzuć bazę o nazwie &lt;baza&gt;, bez CREATE DATABASE:</a:t>
            </a:r>
          </a:p>
          <a:p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mysqldump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 –u &lt;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&gt; -p &lt;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nazwa_bazy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&gt; &gt; 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skrypt.sql</a:t>
            </a:r>
            <a:endParaRPr lang="pl-PL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pl-PL" sz="1600" dirty="0"/>
          </a:p>
          <a:p>
            <a:r>
              <a:rPr lang="pl-PL" sz="1600" dirty="0"/>
              <a:t>Zrzuć bazę/bazy razem z CREATE DATABASE:</a:t>
            </a:r>
          </a:p>
          <a:p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mysqldump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 –u &lt;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&gt; -p –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databases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nazwa_bazy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&gt; &gt; 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skrypt.sql</a:t>
            </a:r>
            <a:endParaRPr lang="pl-PL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pl-PL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Zrzuć wszystkie bazy danych do skryptu:</a:t>
            </a:r>
          </a:p>
          <a:p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mysqldump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 –u &lt;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&gt; -p –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all-databases</a:t>
            </a:r>
            <a:r>
              <a:rPr lang="pl-PL" sz="1600" dirty="0">
                <a:latin typeface="Consolas" panose="020B0609020204030204" pitchFamily="49" charset="0"/>
                <a:cs typeface="Consolas" panose="020B0609020204030204" pitchFamily="49" charset="0"/>
              </a:rPr>
              <a:t> &gt;</a:t>
            </a:r>
            <a:r>
              <a:rPr lang="pl-P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skrypt.sql</a:t>
            </a:r>
            <a:endParaRPr lang="pl-PL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pl-PL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dirty="0"/>
              <a:t>Aby odzyskać dane z backupu bazy danych (</a:t>
            </a:r>
            <a:r>
              <a:rPr lang="pl-PL" dirty="0" err="1"/>
              <a:t>restore</a:t>
            </a:r>
            <a:r>
              <a:rPr lang="pl-PL" dirty="0"/>
              <a:t>) wykonujemy polecenie:</a:t>
            </a:r>
          </a:p>
          <a:p>
            <a:pPr lvl="1"/>
            <a:r>
              <a:rPr lang="pl-PL" dirty="0" err="1"/>
              <a:t>mysql</a:t>
            </a:r>
            <a:r>
              <a:rPr lang="pl-PL" dirty="0"/>
              <a:t> –u &lt;</a:t>
            </a:r>
            <a:r>
              <a:rPr lang="pl-PL" dirty="0" err="1"/>
              <a:t>user</a:t>
            </a:r>
            <a:r>
              <a:rPr lang="pl-PL" dirty="0"/>
              <a:t>&gt; -p &lt;baza&gt; &lt; </a:t>
            </a:r>
            <a:r>
              <a:rPr lang="pl-PL" dirty="0" err="1"/>
              <a:t>skrypt.sql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13D440-322C-4187-80F6-38B191F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037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3880C-F727-4D08-87CE-356F6BFA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backupu bazy danych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DDBB50-3E4F-411D-A10F-23E4DA4C7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44824"/>
            <a:ext cx="7886700" cy="4477355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Podstawowym narzędziem do wytworzenia backupu bazy danych jest </a:t>
            </a:r>
            <a:r>
              <a:rPr lang="pl-PL" i="1" dirty="0" err="1"/>
              <a:t>mysqldump</a:t>
            </a:r>
            <a:r>
              <a:rPr lang="pl-PL" dirty="0"/>
              <a:t>. Oprogramowanie to, tworzy automatycznie </a:t>
            </a:r>
            <a:r>
              <a:rPr lang="pl-PL" dirty="0" err="1"/>
              <a:t>skrypt.sql</a:t>
            </a:r>
            <a:r>
              <a:rPr lang="pl-PL" dirty="0"/>
              <a:t>, który w każdej chwili może zostać uruchomiony, dzięki czemu przywrócimy naszą bazę danych do danych sprzed backupu.</a:t>
            </a:r>
          </a:p>
          <a:p>
            <a:r>
              <a:rPr lang="pl-PL" dirty="0"/>
              <a:t>W pierwszej kolejności warto sprawdzić jakie posiadamy bazy danych.</a:t>
            </a:r>
          </a:p>
          <a:p>
            <a:r>
              <a:rPr lang="pl-PL" dirty="0"/>
              <a:t>Po wyborze bazy danych tworzymy jej backup.</a:t>
            </a:r>
          </a:p>
          <a:p>
            <a:pPr lvl="1"/>
            <a:r>
              <a:rPr lang="pl-PL" dirty="0" err="1"/>
              <a:t>Mysqldump</a:t>
            </a:r>
            <a:r>
              <a:rPr lang="pl-PL" dirty="0"/>
              <a:t> –u &lt;</a:t>
            </a:r>
            <a:r>
              <a:rPr lang="pl-PL" dirty="0" err="1"/>
              <a:t>user</a:t>
            </a:r>
            <a:r>
              <a:rPr lang="pl-PL" dirty="0"/>
              <a:t>&gt; -p &lt;hasło&gt; -d &lt;</a:t>
            </a:r>
            <a:r>
              <a:rPr lang="pl-PL" dirty="0" err="1"/>
              <a:t>wybrana_baza</a:t>
            </a:r>
            <a:r>
              <a:rPr lang="pl-PL" dirty="0"/>
              <a:t>&gt; &gt; </a:t>
            </a:r>
            <a:r>
              <a:rPr lang="pl-PL" dirty="0" err="1"/>
              <a:t>skrypt.sql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Wytworzony został skrypt w ścieżce podanej przez użytkownika.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2299A2-2A1C-477A-85FD-445897C5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CDA7D47-6D9C-41F8-8DA5-760E9FE4A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80" y="4653136"/>
            <a:ext cx="6229350" cy="4476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BA3A0DC-DCB9-4268-8DA8-A667FE29A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19" y="3789040"/>
            <a:ext cx="3467100" cy="19431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9E79B04-84C4-48BC-828C-5267BDD3D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78" y="1844824"/>
            <a:ext cx="781524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80FEB8-0F06-43AC-A9CD-BCC87EA4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wygląda skrypt z </a:t>
            </a:r>
            <a:r>
              <a:rPr lang="pl-PL" dirty="0" err="1"/>
              <a:t>mysqldump</a:t>
            </a:r>
            <a:r>
              <a:rPr lang="pl-PL" dirty="0"/>
              <a:t>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CC7B56-D07E-49D7-BF3C-0F754CA6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B25A472-B827-4FDA-B564-DEEDE037E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4768218" cy="43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4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9DE84C-01AE-4623-B689-037774B4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Innobackupex</a:t>
            </a:r>
            <a:r>
              <a:rPr lang="pl-PL" dirty="0"/>
              <a:t> – zastępca </a:t>
            </a:r>
            <a:r>
              <a:rPr lang="pl-PL" dirty="0" err="1"/>
              <a:t>mysqldump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50091D-B3A5-4942-BA19-C0F27F2F5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/>
              <a:t>Innobackupex</a:t>
            </a:r>
            <a:r>
              <a:rPr lang="pl-PL" b="1" dirty="0"/>
              <a:t> </a:t>
            </a:r>
            <a:r>
              <a:rPr lang="pl-PL" dirty="0"/>
              <a:t>pozwala na wykonanie plikowego, bezprzerwowego backupu (</a:t>
            </a:r>
            <a:r>
              <a:rPr lang="pl-PL" dirty="0" err="1"/>
              <a:t>hotbackup</a:t>
            </a:r>
            <a:r>
              <a:rPr lang="pl-PL" dirty="0"/>
              <a:t>).</a:t>
            </a:r>
          </a:p>
          <a:p>
            <a:r>
              <a:rPr lang="pl-PL" dirty="0" err="1"/>
              <a:t>Innobackupex</a:t>
            </a:r>
            <a:r>
              <a:rPr lang="pl-PL" dirty="0"/>
              <a:t> </a:t>
            </a:r>
            <a:r>
              <a:rPr lang="pl-PL" b="1" dirty="0"/>
              <a:t>nie blokuje tabel</a:t>
            </a:r>
            <a:r>
              <a:rPr lang="pl-PL" dirty="0"/>
              <a:t>, a zmiany wykonane w ciągu wykonywania backupu są zapisywane na boku, i scalane podczas przygotowywania backupu.</a:t>
            </a:r>
          </a:p>
          <a:p>
            <a:r>
              <a:rPr lang="pl-PL" dirty="0" err="1"/>
              <a:t>Innobackupex</a:t>
            </a:r>
            <a:r>
              <a:rPr lang="pl-PL" dirty="0"/>
              <a:t> jest w stanie wykonać </a:t>
            </a:r>
            <a:r>
              <a:rPr lang="pl-PL" b="1" dirty="0"/>
              <a:t>TYLKO pełen backup </a:t>
            </a:r>
            <a:r>
              <a:rPr lang="pl-PL" dirty="0"/>
              <a:t>(wszystkich baz danych)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696079-F79A-401E-9105-EEA8197C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1767FC3-58A3-4BC4-B56C-CC61B954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056047"/>
            <a:ext cx="3151262" cy="12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672696-B1AA-408A-B2F0-3B655F34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 nieobowiązkowy - transakcje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907560-4A56-4591-A8F6-A871642F3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bazach danych wykorzystywane są często tzw. Transakcje. Są to operacje na zapytaniach </a:t>
            </a:r>
            <a:r>
              <a:rPr lang="pl-PL" dirty="0" err="1"/>
              <a:t>SQL’owych</a:t>
            </a:r>
            <a:r>
              <a:rPr lang="pl-PL" dirty="0"/>
              <a:t>, w taki sposób aby w dogodny sposób można było powrócić do poprzednich ustawień.</a:t>
            </a:r>
          </a:p>
          <a:p>
            <a:r>
              <a:rPr lang="pl-PL" dirty="0"/>
              <a:t>Struktura:</a:t>
            </a:r>
          </a:p>
          <a:p>
            <a:pPr lvl="1"/>
            <a:r>
              <a:rPr lang="pl-PL" dirty="0"/>
              <a:t>Begin </a:t>
            </a:r>
            <a:r>
              <a:rPr lang="pl-PL" dirty="0" err="1"/>
              <a:t>transaction</a:t>
            </a:r>
            <a:r>
              <a:rPr lang="pl-PL" dirty="0"/>
              <a:t>;</a:t>
            </a:r>
          </a:p>
          <a:p>
            <a:pPr lvl="2"/>
            <a:r>
              <a:rPr lang="pl-PL" dirty="0"/>
              <a:t>Zapytania </a:t>
            </a:r>
            <a:r>
              <a:rPr lang="pl-PL" dirty="0" err="1"/>
              <a:t>sql</a:t>
            </a:r>
            <a:r>
              <a:rPr lang="pl-PL" dirty="0"/>
              <a:t> (najczęściej update)</a:t>
            </a:r>
            <a:br>
              <a:rPr lang="pl-PL" dirty="0"/>
            </a:br>
            <a:r>
              <a:rPr lang="pl-PL" dirty="0"/>
              <a:t>W przypadku niepowodzenia wykonania kwerendy można cofnąć zmiany, które się wykonały podczas update.</a:t>
            </a:r>
          </a:p>
          <a:p>
            <a:pPr lvl="3"/>
            <a:r>
              <a:rPr lang="pl-PL" dirty="0"/>
              <a:t>Do Zatwierdzenia zmian służy: COMMIT;</a:t>
            </a:r>
          </a:p>
          <a:p>
            <a:pPr lvl="3"/>
            <a:r>
              <a:rPr lang="pl-PL" dirty="0"/>
              <a:t>Do Cofnięcia zmian służy: ROLLBACK;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8D9D00A-340D-4B44-899B-B4732E3E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213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758814"/>
            <a:ext cx="6336704" cy="637531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Tworzenie kopii baz danych, oraz naprawa bazy danych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2176" y="1556792"/>
            <a:ext cx="8398296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Podsumowanie, pytania?</a:t>
            </a: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r>
              <a:rPr lang="pl-PL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Bardzo dziękuję za te kilka wspólnie spędzonych tygodni ;)</a:t>
            </a:r>
          </a:p>
          <a:p>
            <a:pPr algn="ctr">
              <a:buNone/>
            </a:pPr>
            <a:r>
              <a:rPr lang="pl-PL" sz="3600" dirty="0"/>
              <a:t>Powodzenia na E14 ;)</a:t>
            </a:r>
          </a:p>
          <a:p>
            <a:pPr algn="ctr">
              <a:buNone/>
            </a:pPr>
            <a:r>
              <a:rPr lang="pl-PL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Wesołych Świąt ;D</a:t>
            </a: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buNone/>
            </a:pPr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0">
              <a:buNone/>
            </a:pPr>
            <a:endParaRPr lang="pl-PL" sz="1100" dirty="0">
              <a:latin typeface="Lucida Console" panose="020B0609040504020204" pitchFamily="49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60363" indent="82550"/>
            <a:endParaRPr lang="pl-PL" sz="1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15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6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98216789-E192-4FC3-BAA8-9AF90DDFE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93004"/>
            <a:ext cx="78867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Wpierw ankieta końcowa ;)</a:t>
            </a:r>
            <a:br>
              <a:rPr lang="pl-PL" sz="2800" dirty="0"/>
            </a:br>
            <a:r>
              <a:rPr lang="pl-PL" sz="2800" dirty="0"/>
              <a:t>I oceny końcowe</a:t>
            </a:r>
          </a:p>
        </p:txBody>
      </p:sp>
      <p:sp>
        <p:nvSpPr>
          <p:cNvPr id="22" name="Symbol zastępczy zawartości 21">
            <a:extLst>
              <a:ext uri="{FF2B5EF4-FFF2-40B4-BE49-F238E27FC236}">
                <a16:creationId xmlns:a16="http://schemas.microsoft.com/office/drawing/2014/main" id="{7C9ABEDA-B246-47AB-81E8-D6A19028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340768"/>
            <a:ext cx="8229600" cy="4448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Wypełnij poniższą ankietę:</a:t>
            </a:r>
          </a:p>
          <a:p>
            <a:r>
              <a:rPr lang="pl-PL" dirty="0"/>
              <a:t>https://docs.google.com/forms/d/e/1FAIpQLSfLGGkUiRHHaOtNtDMm_4HdzrOxuvv0niJXwAdLe19YRA9PqA/viewform?usp=sf_link</a:t>
            </a:r>
          </a:p>
        </p:txBody>
      </p:sp>
      <p:sp>
        <p:nvSpPr>
          <p:cNvPr id="34" name="Symbol zastępczy numeru slajdu 3">
            <a:extLst>
              <a:ext uri="{FF2B5EF4-FFF2-40B4-BE49-F238E27FC236}">
                <a16:creationId xmlns:a16="http://schemas.microsoft.com/office/drawing/2014/main" id="{B9627652-D8BE-4A61-9EE5-4164048D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z="9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</a:t>
            </a:fld>
            <a:endParaRPr lang="pl-PL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E4C1A2-CABA-436C-A207-C883975D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Polecenia </a:t>
            </a:r>
            <a:r>
              <a:rPr lang="pl-PL" dirty="0" err="1"/>
              <a:t>Debian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EB5DF3-D91F-4389-B81D-98B304A67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5630"/>
            <a:ext cx="8191822" cy="3729674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Egzamin E.14 obsługujący bazę danych może odbywać się na Systemie Operacyjnym </a:t>
            </a:r>
            <a:r>
              <a:rPr lang="pl-PL" dirty="0" err="1"/>
              <a:t>Debian</a:t>
            </a:r>
            <a:r>
              <a:rPr lang="pl-PL" dirty="0"/>
              <a:t>.</a:t>
            </a:r>
          </a:p>
          <a:p>
            <a:r>
              <a:rPr lang="pl-PL" dirty="0"/>
              <a:t>Do naszych zajęć potrzebujemy poleceń:</a:t>
            </a:r>
          </a:p>
          <a:p>
            <a:pPr lvl="1"/>
            <a:r>
              <a:rPr lang="pl-PL" i="1" dirty="0" err="1"/>
              <a:t>su</a:t>
            </a:r>
            <a:r>
              <a:rPr lang="pl-PL" dirty="0"/>
              <a:t> – polecenie pozwalające na przejście do konta administracyjnego</a:t>
            </a:r>
          </a:p>
          <a:p>
            <a:pPr lvl="1"/>
            <a:r>
              <a:rPr lang="pl-PL" i="1" dirty="0" err="1"/>
              <a:t>apt-get</a:t>
            </a:r>
            <a:r>
              <a:rPr lang="pl-PL" i="1" dirty="0"/>
              <a:t> </a:t>
            </a:r>
            <a:r>
              <a:rPr lang="pl-PL" i="1" dirty="0" err="1"/>
              <a:t>install</a:t>
            </a:r>
            <a:r>
              <a:rPr lang="pl-PL" i="1" dirty="0"/>
              <a:t> &lt;</a:t>
            </a:r>
            <a:r>
              <a:rPr lang="pl-PL" i="1" dirty="0" err="1"/>
              <a:t>nazwa_paczki</a:t>
            </a:r>
            <a:r>
              <a:rPr lang="pl-PL" i="1" dirty="0"/>
              <a:t>&gt; </a:t>
            </a:r>
            <a:r>
              <a:rPr lang="pl-PL" dirty="0"/>
              <a:t>- polecenie pozwalające zainstalować konkretną paczkę z oprogramowaniem</a:t>
            </a:r>
          </a:p>
          <a:p>
            <a:pPr lvl="1"/>
            <a:r>
              <a:rPr lang="pl-PL" i="1" dirty="0" err="1"/>
              <a:t>dpkg-query</a:t>
            </a:r>
            <a:r>
              <a:rPr lang="pl-PL" i="1" dirty="0"/>
              <a:t> –l – </a:t>
            </a:r>
            <a:r>
              <a:rPr lang="pl-PL" dirty="0"/>
              <a:t>wylistowanie dostępnych paczek w systemie</a:t>
            </a:r>
          </a:p>
          <a:p>
            <a:pPr lvl="1"/>
            <a:r>
              <a:rPr lang="pl-PL" i="1" dirty="0" err="1"/>
              <a:t>dpkg-query</a:t>
            </a:r>
            <a:r>
              <a:rPr lang="pl-PL" i="1" dirty="0"/>
              <a:t> –l ’&lt;</a:t>
            </a:r>
            <a:r>
              <a:rPr lang="pl-PL" i="1" dirty="0" err="1"/>
              <a:t>regexp</a:t>
            </a:r>
            <a:r>
              <a:rPr lang="pl-PL" i="1" dirty="0"/>
              <a:t>&gt;’ – </a:t>
            </a:r>
            <a:r>
              <a:rPr lang="pl-PL" dirty="0"/>
              <a:t>wylistowanie dostępnych paczek w systemie po nazwie uwzględnionej poprzez </a:t>
            </a:r>
            <a:r>
              <a:rPr lang="pl-PL" dirty="0" err="1"/>
              <a:t>regexp</a:t>
            </a:r>
            <a:endParaRPr lang="pl-PL" dirty="0"/>
          </a:p>
          <a:p>
            <a:pPr lvl="1"/>
            <a:r>
              <a:rPr lang="pl-PL" i="1" dirty="0" err="1"/>
              <a:t>apt-get</a:t>
            </a:r>
            <a:r>
              <a:rPr lang="pl-PL" i="1" dirty="0"/>
              <a:t> </a:t>
            </a:r>
            <a:r>
              <a:rPr lang="pl-PL" i="1" dirty="0" err="1"/>
              <a:t>remove</a:t>
            </a:r>
            <a:r>
              <a:rPr lang="pl-PL" i="1" dirty="0"/>
              <a:t> &lt;</a:t>
            </a:r>
            <a:r>
              <a:rPr lang="pl-PL" i="1" dirty="0" err="1"/>
              <a:t>nazwa_paczki</a:t>
            </a:r>
            <a:r>
              <a:rPr lang="pl-PL" i="1" dirty="0"/>
              <a:t>&gt; - </a:t>
            </a:r>
            <a:r>
              <a:rPr lang="pl-PL" dirty="0"/>
              <a:t>polecenie do usunięcia oprogramowania</a:t>
            </a:r>
          </a:p>
          <a:p>
            <a:pPr lvl="1"/>
            <a:r>
              <a:rPr lang="pl-PL" i="1" dirty="0"/>
              <a:t>service ‚nazwa </a:t>
            </a:r>
            <a:r>
              <a:rPr lang="pl-PL" i="1" dirty="0" err="1"/>
              <a:t>deamona</a:t>
            </a:r>
            <a:r>
              <a:rPr lang="pl-PL" i="1" dirty="0"/>
              <a:t>’ status/start/stop/restart/</a:t>
            </a:r>
            <a:r>
              <a:rPr lang="pl-PL" i="1" dirty="0" err="1"/>
              <a:t>enable</a:t>
            </a:r>
            <a:r>
              <a:rPr lang="pl-PL" i="1" dirty="0"/>
              <a:t>/</a:t>
            </a:r>
            <a:r>
              <a:rPr lang="pl-PL" i="1" dirty="0" err="1"/>
              <a:t>disable</a:t>
            </a:r>
            <a:r>
              <a:rPr lang="pl-PL" i="1" dirty="0"/>
              <a:t> – </a:t>
            </a:r>
            <a:r>
              <a:rPr lang="pl-PL" dirty="0"/>
              <a:t>Polecenie do :</a:t>
            </a:r>
          </a:p>
          <a:p>
            <a:pPr lvl="2"/>
            <a:r>
              <a:rPr lang="pl-PL" dirty="0"/>
              <a:t>Sprawdzenia stanu demona usługi</a:t>
            </a:r>
          </a:p>
          <a:p>
            <a:pPr lvl="2"/>
            <a:r>
              <a:rPr lang="pl-PL" dirty="0"/>
              <a:t>Uruchomienie </a:t>
            </a:r>
            <a:r>
              <a:rPr lang="pl-PL" dirty="0" err="1"/>
              <a:t>deamona</a:t>
            </a:r>
            <a:r>
              <a:rPr lang="pl-PL" dirty="0"/>
              <a:t> usługi</a:t>
            </a:r>
          </a:p>
          <a:p>
            <a:pPr lvl="2"/>
            <a:r>
              <a:rPr lang="pl-PL" dirty="0"/>
              <a:t>Wyłączenie </a:t>
            </a:r>
            <a:r>
              <a:rPr lang="pl-PL" dirty="0" err="1"/>
              <a:t>deamona</a:t>
            </a:r>
            <a:r>
              <a:rPr lang="pl-PL" dirty="0"/>
              <a:t> usługi</a:t>
            </a:r>
          </a:p>
          <a:p>
            <a:pPr lvl="2"/>
            <a:r>
              <a:rPr lang="pl-PL" dirty="0"/>
              <a:t>Zrestartowanie </a:t>
            </a:r>
            <a:r>
              <a:rPr lang="pl-PL" dirty="0" err="1"/>
              <a:t>deamona</a:t>
            </a:r>
            <a:endParaRPr lang="pl-PL" dirty="0"/>
          </a:p>
          <a:p>
            <a:pPr lvl="2"/>
            <a:r>
              <a:rPr lang="pl-PL" dirty="0"/>
              <a:t>Uruchomienie wraz ze startem systemu</a:t>
            </a:r>
          </a:p>
          <a:p>
            <a:pPr lvl="2"/>
            <a:r>
              <a:rPr lang="pl-PL" dirty="0"/>
              <a:t>Wyłączenie przy uruchomieniu systemu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ABA925-A0DC-4554-928A-2EDC53FB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664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070BAB-6FAF-42A0-932C-B665F06B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Instalacja serwera </a:t>
            </a:r>
            <a:r>
              <a:rPr lang="pl-PL" dirty="0" err="1"/>
              <a:t>mysql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79C18A-9A43-4097-B145-1C70B4216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Do instalacji serwera </a:t>
            </a:r>
            <a:r>
              <a:rPr lang="pl-PL" dirty="0" err="1"/>
              <a:t>mysql</a:t>
            </a:r>
            <a:r>
              <a:rPr lang="pl-PL" dirty="0"/>
              <a:t> na silniku </a:t>
            </a:r>
            <a:r>
              <a:rPr lang="pl-PL" dirty="0" err="1"/>
              <a:t>mariadb</a:t>
            </a:r>
            <a:r>
              <a:rPr lang="pl-PL" dirty="0"/>
              <a:t> w </a:t>
            </a:r>
            <a:r>
              <a:rPr lang="pl-PL" dirty="0" err="1"/>
              <a:t>Debian</a:t>
            </a:r>
            <a:r>
              <a:rPr lang="pl-PL" dirty="0"/>
              <a:t> musimy mieć uprawnienia do wykonywania polecenia </a:t>
            </a:r>
            <a:r>
              <a:rPr lang="pl-PL" i="1" dirty="0" err="1"/>
              <a:t>apt-get</a:t>
            </a:r>
            <a:r>
              <a:rPr lang="pl-PL" i="1" dirty="0"/>
              <a:t> </a:t>
            </a:r>
            <a:r>
              <a:rPr lang="pl-PL" i="1" dirty="0" err="1"/>
              <a:t>install</a:t>
            </a:r>
            <a:r>
              <a:rPr lang="pl-PL" i="1" dirty="0"/>
              <a:t> </a:t>
            </a:r>
            <a:r>
              <a:rPr lang="pl-PL" dirty="0"/>
              <a:t>i najlepiej do sprawdzania stanu </a:t>
            </a:r>
            <a:r>
              <a:rPr lang="pl-PL" dirty="0" err="1"/>
              <a:t>deamona</a:t>
            </a:r>
            <a:r>
              <a:rPr lang="pl-PL" dirty="0"/>
              <a:t>.</a:t>
            </a:r>
          </a:p>
          <a:p>
            <a:r>
              <a:rPr lang="pl-PL" dirty="0"/>
              <a:t>W pierwszej </a:t>
            </a:r>
            <a:r>
              <a:rPr lang="pl-PL" dirty="0" err="1"/>
              <a:t>koleności</a:t>
            </a:r>
            <a:r>
              <a:rPr lang="pl-PL" dirty="0"/>
              <a:t> sprawdzamy czy mamy dostępne paczki instalacyjne:</a:t>
            </a:r>
          </a:p>
          <a:p>
            <a:pPr lvl="1"/>
            <a:r>
              <a:rPr lang="pl-PL" i="1" dirty="0" err="1"/>
              <a:t>dpkg-query</a:t>
            </a:r>
            <a:r>
              <a:rPr lang="pl-PL" i="1" dirty="0"/>
              <a:t> –list ’</a:t>
            </a:r>
            <a:r>
              <a:rPr lang="pl-PL" i="1" dirty="0" err="1"/>
              <a:t>mysql</a:t>
            </a:r>
            <a:r>
              <a:rPr lang="pl-PL" i="1" dirty="0"/>
              <a:t>*’</a:t>
            </a:r>
          </a:p>
          <a:p>
            <a:r>
              <a:rPr lang="pl-PL" dirty="0"/>
              <a:t>Jeśli tak, to instalujemy serwer i klienta</a:t>
            </a:r>
          </a:p>
          <a:p>
            <a:pPr lvl="1"/>
            <a:r>
              <a:rPr lang="pl-PL" i="1" dirty="0" err="1"/>
              <a:t>apt-get</a:t>
            </a:r>
            <a:r>
              <a:rPr lang="pl-PL" i="1" dirty="0"/>
              <a:t> </a:t>
            </a:r>
            <a:r>
              <a:rPr lang="pl-PL" i="1" dirty="0" err="1"/>
              <a:t>install</a:t>
            </a:r>
            <a:r>
              <a:rPr lang="pl-PL" i="1" dirty="0"/>
              <a:t> </a:t>
            </a:r>
            <a:r>
              <a:rPr lang="pl-PL" i="1" dirty="0" err="1"/>
              <a:t>mysql-server</a:t>
            </a:r>
            <a:r>
              <a:rPr lang="pl-PL" i="1" dirty="0"/>
              <a:t> </a:t>
            </a:r>
            <a:r>
              <a:rPr lang="pl-PL" i="1" dirty="0" err="1"/>
              <a:t>mysql-client</a:t>
            </a:r>
            <a:endParaRPr lang="pl-PL" i="1" dirty="0"/>
          </a:p>
          <a:p>
            <a:r>
              <a:rPr lang="pl-PL" dirty="0"/>
              <a:t>Sprawdzamy czy usługa stoi i dążymy </a:t>
            </a:r>
          </a:p>
          <a:p>
            <a:r>
              <a:rPr lang="pl-PL" dirty="0"/>
              <a:t>     by uruchamiała się wraz ze startem systemu:</a:t>
            </a:r>
          </a:p>
          <a:p>
            <a:pPr lvl="1"/>
            <a:r>
              <a:rPr lang="pl-PL" i="1" dirty="0"/>
              <a:t>service </a:t>
            </a:r>
            <a:r>
              <a:rPr lang="pl-PL" i="1" dirty="0" err="1"/>
              <a:t>mariadb</a:t>
            </a:r>
            <a:r>
              <a:rPr lang="pl-PL" i="1" dirty="0"/>
              <a:t> status </a:t>
            </a:r>
          </a:p>
          <a:p>
            <a:pPr lvl="1"/>
            <a:r>
              <a:rPr lang="pl-PL" i="1" dirty="0"/>
              <a:t>service </a:t>
            </a:r>
            <a:r>
              <a:rPr lang="pl-PL" i="1" dirty="0" err="1"/>
              <a:t>mariadb</a:t>
            </a:r>
            <a:r>
              <a:rPr lang="pl-PL" i="1" dirty="0"/>
              <a:t> </a:t>
            </a:r>
            <a:r>
              <a:rPr lang="pl-PL" i="1" dirty="0" err="1"/>
              <a:t>enable</a:t>
            </a:r>
            <a:endParaRPr lang="pl-PL" i="1" dirty="0"/>
          </a:p>
          <a:p>
            <a:pPr marL="457200" lvl="1" indent="0">
              <a:buNone/>
            </a:pPr>
            <a:endParaRPr lang="pl-PL" i="1" dirty="0"/>
          </a:p>
          <a:p>
            <a:pPr marL="457200" lvl="1" indent="0">
              <a:buNone/>
            </a:pPr>
            <a:r>
              <a:rPr lang="pl-PL" dirty="0"/>
              <a:t>Przypomnienie z klasy 2:</a:t>
            </a:r>
          </a:p>
          <a:p>
            <a:pPr marL="457200" lvl="1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Wszelakie błędy z aplikacją będą odkładać się w logach w katalogu /</a:t>
            </a:r>
            <a:r>
              <a:rPr lang="pl-PL" dirty="0" err="1">
                <a:solidFill>
                  <a:srgbClr val="FF0000"/>
                </a:solidFill>
              </a:rPr>
              <a:t>var</a:t>
            </a:r>
            <a:r>
              <a:rPr lang="pl-PL" dirty="0">
                <a:solidFill>
                  <a:srgbClr val="FF0000"/>
                </a:solidFill>
              </a:rPr>
              <a:t>/log/</a:t>
            </a:r>
            <a:r>
              <a:rPr lang="pl-PL" dirty="0" err="1">
                <a:solidFill>
                  <a:srgbClr val="FF0000"/>
                </a:solidFill>
              </a:rPr>
              <a:t>mysql</a:t>
            </a:r>
            <a:r>
              <a:rPr lang="pl-PL" dirty="0">
                <a:solidFill>
                  <a:srgbClr val="FF0000"/>
                </a:solidFill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275E6C-DD12-4A68-BD21-614E4F70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6FDAFB6-EA8F-49C1-BD70-0E636ACD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566408"/>
            <a:ext cx="3351746" cy="17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2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A4CAE-3A29-4633-B3EA-8F5CBD40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Uruchomienie </a:t>
            </a:r>
            <a:r>
              <a:rPr lang="pl-PL" dirty="0" err="1"/>
              <a:t>shella</a:t>
            </a:r>
            <a:r>
              <a:rPr lang="pl-PL" dirty="0"/>
              <a:t> </a:t>
            </a:r>
            <a:r>
              <a:rPr lang="pl-PL" dirty="0" err="1"/>
              <a:t>mysql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3B9930-18D8-4D0A-805C-7A6D1F358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 uruchomieniu usługi, logujemy się na </a:t>
            </a:r>
            <a:r>
              <a:rPr lang="pl-PL" dirty="0" err="1"/>
              <a:t>shella</a:t>
            </a:r>
            <a:r>
              <a:rPr lang="pl-PL" dirty="0"/>
              <a:t> </a:t>
            </a:r>
            <a:r>
              <a:rPr lang="pl-PL" dirty="0" err="1"/>
              <a:t>mysql</a:t>
            </a:r>
            <a:r>
              <a:rPr lang="pl-PL" dirty="0"/>
              <a:t>:</a:t>
            </a:r>
          </a:p>
          <a:p>
            <a:pPr lvl="1"/>
            <a:r>
              <a:rPr lang="pl-PL" i="1" dirty="0" err="1"/>
              <a:t>Mysql</a:t>
            </a:r>
            <a:r>
              <a:rPr lang="pl-PL" i="1" dirty="0"/>
              <a:t> –</a:t>
            </a:r>
            <a:r>
              <a:rPr lang="pl-PL" i="1" dirty="0" err="1"/>
              <a:t>uroot</a:t>
            </a:r>
            <a:r>
              <a:rPr lang="pl-PL" i="1" dirty="0"/>
              <a:t> –p</a:t>
            </a:r>
          </a:p>
          <a:p>
            <a:pPr lvl="1"/>
            <a:endParaRPr lang="pl-PL" i="1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AFA205-7D85-4506-9538-9D6A8D1F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98275D4-6A08-46CD-870D-99D08CC8F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024" y="3284984"/>
            <a:ext cx="5135141" cy="14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6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F466F9-D692-47DA-9621-2886F74F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Zarządzanie użytkownikami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395FF6-07B0-4615-B821-2E28BBE66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Do utworzenia nowego użytkownika wykorzystujemy z polecenia SQL:</a:t>
            </a:r>
          </a:p>
          <a:p>
            <a:pPr lvl="1"/>
            <a:r>
              <a:rPr lang="pl-PL" sz="1600" dirty="0"/>
              <a:t>CREATE USER ’&lt;</a:t>
            </a:r>
            <a:r>
              <a:rPr lang="pl-PL" sz="1600" dirty="0" err="1"/>
              <a:t>nazwa_użytkownika</a:t>
            </a:r>
            <a:r>
              <a:rPr lang="pl-PL" sz="1600" dirty="0"/>
              <a:t>&gt;’@’&lt;host&gt;’ IDENTIFIED BY ’&lt;hasło&gt;’;</a:t>
            </a:r>
          </a:p>
          <a:p>
            <a:pPr lvl="1"/>
            <a:endParaRPr lang="pl-PL" sz="1600" dirty="0"/>
          </a:p>
          <a:p>
            <a:pPr lvl="1"/>
            <a:endParaRPr lang="pl-PL" sz="1600" dirty="0"/>
          </a:p>
          <a:p>
            <a:pPr lvl="1"/>
            <a:endParaRPr lang="pl-PL" sz="1600" dirty="0"/>
          </a:p>
          <a:p>
            <a:pPr lvl="1"/>
            <a:endParaRPr lang="pl-PL" sz="1600" dirty="0"/>
          </a:p>
          <a:p>
            <a:r>
              <a:rPr lang="pl-PL" dirty="0"/>
              <a:t>Gdzie </a:t>
            </a:r>
            <a:r>
              <a:rPr lang="pl-PL" b="1" dirty="0"/>
              <a:t>&lt;host&gt; </a:t>
            </a:r>
            <a:r>
              <a:rPr lang="pl-PL" dirty="0"/>
              <a:t>może przyjmować:</a:t>
            </a:r>
          </a:p>
          <a:p>
            <a:pPr lvl="1"/>
            <a:r>
              <a:rPr lang="pl-PL" sz="1600" dirty="0" err="1"/>
              <a:t>Localhost</a:t>
            </a:r>
            <a:r>
              <a:rPr lang="pl-PL" sz="1600" dirty="0"/>
              <a:t> – podłączenie tylko z lokalnej maszyny</a:t>
            </a:r>
          </a:p>
          <a:p>
            <a:pPr lvl="1"/>
            <a:r>
              <a:rPr lang="pl-PL" sz="1600" dirty="0"/>
              <a:t>Adres IP – tylko z konkretnego adresu IP</a:t>
            </a:r>
          </a:p>
          <a:p>
            <a:pPr lvl="1"/>
            <a:r>
              <a:rPr lang="pl-PL" sz="1600" dirty="0"/>
              <a:t>Zakres IP, np. 192.168.0.* - podłączenie z </a:t>
            </a:r>
            <a:r>
              <a:rPr lang="pl-PL" sz="1600" dirty="0" err="1"/>
              <a:t>każego</a:t>
            </a:r>
            <a:r>
              <a:rPr lang="pl-PL" sz="1600" dirty="0"/>
              <a:t> adresu z zakresu</a:t>
            </a:r>
          </a:p>
          <a:p>
            <a:pPr lvl="1"/>
            <a:r>
              <a:rPr lang="pl-PL" sz="1600" dirty="0"/>
              <a:t>Zakres IP z maską, np. 192.168.0.0/255.255.255.0 – </a:t>
            </a:r>
            <a:r>
              <a:rPr lang="pl-PL" sz="1600" dirty="0" err="1"/>
              <a:t>j.w</a:t>
            </a:r>
            <a:endParaRPr lang="pl-PL" sz="1600" dirty="0"/>
          </a:p>
          <a:p>
            <a:pPr lvl="1"/>
            <a:r>
              <a:rPr lang="pl-PL" sz="1600" dirty="0"/>
              <a:t>% - tzw. </a:t>
            </a:r>
            <a:r>
              <a:rPr lang="pl-PL" sz="1600" dirty="0" err="1"/>
              <a:t>Wildcard</a:t>
            </a:r>
            <a:r>
              <a:rPr lang="pl-PL" sz="1600" dirty="0"/>
              <a:t> – podłączenie z dowolnego adresu</a:t>
            </a:r>
          </a:p>
          <a:p>
            <a:r>
              <a:rPr lang="pl-PL" dirty="0"/>
              <a:t>Aby usunąć użytkownika wykorzystujemy polecenie DROP USER:</a:t>
            </a:r>
          </a:p>
          <a:p>
            <a:pPr lvl="1"/>
            <a:r>
              <a:rPr lang="pl-PL" sz="1600" dirty="0"/>
              <a:t>DROP USER ’&lt;</a:t>
            </a:r>
            <a:r>
              <a:rPr lang="pl-PL" sz="1600" dirty="0" err="1"/>
              <a:t>user</a:t>
            </a:r>
            <a:r>
              <a:rPr lang="pl-PL" sz="1600" dirty="0"/>
              <a:t>&gt;’@’&lt;host&gt;’;</a:t>
            </a:r>
          </a:p>
          <a:p>
            <a:pPr lvl="1"/>
            <a:endParaRPr lang="pl-PL" sz="1600" dirty="0"/>
          </a:p>
          <a:p>
            <a:pPr lvl="1"/>
            <a:endParaRPr lang="pl-PL" sz="1600" dirty="0"/>
          </a:p>
          <a:p>
            <a:r>
              <a:rPr lang="pl-PL" dirty="0"/>
              <a:t>Aby przejrzeć użytkowników wykorzystujemy polecenie:</a:t>
            </a:r>
          </a:p>
          <a:p>
            <a:pPr lvl="1"/>
            <a:r>
              <a:rPr lang="pl-PL" sz="1600" dirty="0"/>
              <a:t>SELECT * FROM </a:t>
            </a:r>
            <a:r>
              <a:rPr lang="pl-PL" sz="1600" dirty="0" err="1"/>
              <a:t>mysql.user</a:t>
            </a:r>
            <a:r>
              <a:rPr lang="pl-PL" sz="1600" dirty="0"/>
              <a:t>\G;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A85EF2-D4E9-41C1-98D7-31B336B0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086BDE6-C253-4520-8A83-9E9ADB9D5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852936"/>
            <a:ext cx="5591175" cy="6667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7E99277-33A0-4330-A5CA-25CDB67A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5085184"/>
            <a:ext cx="33242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23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CBDD09-88C6-4F34-B29C-0E6A33A9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hasła dla </a:t>
            </a:r>
            <a:r>
              <a:rPr lang="pl-PL" dirty="0" err="1"/>
              <a:t>usera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D89BE2-87BE-422D-97B4-5D4A00627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24" y="1988840"/>
            <a:ext cx="7886700" cy="4023804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 instalacji bazy danych, użytkownik ’</a:t>
            </a:r>
            <a:r>
              <a:rPr lang="pl-PL" dirty="0" err="1"/>
              <a:t>root</a:t>
            </a:r>
            <a:r>
              <a:rPr lang="pl-PL" dirty="0"/>
              <a:t>’, który posiada pełne uprawnienia, nie posiada hasła. Nie jest to bezpieczne ze względów biznesowych i technicznych. Należy to zmienić wykorzystując polecenie ALTER USER:</a:t>
            </a:r>
          </a:p>
          <a:p>
            <a:pPr lvl="1"/>
            <a:r>
              <a:rPr lang="pl-PL" dirty="0"/>
              <a:t>ALTER USER  ’&lt;</a:t>
            </a:r>
            <a:r>
              <a:rPr lang="pl-PL" dirty="0" err="1"/>
              <a:t>user</a:t>
            </a:r>
            <a:r>
              <a:rPr lang="pl-PL" dirty="0"/>
              <a:t>&gt;’@’&lt;host&gt;’ IDENTIFIED BY ’&lt;hasło&gt;’;</a:t>
            </a:r>
          </a:p>
          <a:p>
            <a:pPr lvl="2"/>
            <a:r>
              <a:rPr lang="pl-PL" dirty="0"/>
              <a:t>Dla naszego </a:t>
            </a:r>
            <a:r>
              <a:rPr lang="pl-PL" dirty="0" err="1"/>
              <a:t>root’a</a:t>
            </a:r>
            <a:r>
              <a:rPr lang="pl-PL" dirty="0"/>
              <a:t> ustawiamy:</a:t>
            </a:r>
          </a:p>
          <a:p>
            <a:pPr lvl="3"/>
            <a:r>
              <a:rPr lang="pl-PL" dirty="0"/>
              <a:t>ALTER USER ’</a:t>
            </a:r>
            <a:r>
              <a:rPr lang="pl-PL" dirty="0" err="1"/>
              <a:t>root</a:t>
            </a:r>
            <a:r>
              <a:rPr lang="pl-PL" dirty="0"/>
              <a:t>’@’</a:t>
            </a:r>
            <a:r>
              <a:rPr lang="pl-PL" dirty="0" err="1"/>
              <a:t>localhost</a:t>
            </a:r>
            <a:r>
              <a:rPr lang="pl-PL" dirty="0"/>
              <a:t>’ IDENTIFIED BY ’zaq1@WSX’;</a:t>
            </a:r>
          </a:p>
          <a:p>
            <a:pPr lvl="3"/>
            <a:r>
              <a:rPr lang="pl-PL" dirty="0"/>
              <a:t>FLUSH PRIVILEGES;</a:t>
            </a:r>
          </a:p>
          <a:p>
            <a:pPr lvl="2"/>
            <a:endParaRPr lang="pl-PL" dirty="0"/>
          </a:p>
          <a:p>
            <a:pPr lvl="2"/>
            <a:r>
              <a:rPr lang="pl-PL" dirty="0"/>
              <a:t>UWAGA!!! JEŚLI POLECENIE ZWRACA SQL SYNTAX ERROR należy, zmienić hasło na bazie </a:t>
            </a:r>
            <a:r>
              <a:rPr lang="pl-PL" dirty="0" err="1"/>
              <a:t>mysql.user</a:t>
            </a:r>
            <a:r>
              <a:rPr lang="pl-PL" dirty="0"/>
              <a:t>:</a:t>
            </a:r>
          </a:p>
          <a:p>
            <a:pPr lvl="3"/>
            <a:r>
              <a:rPr lang="pl-PL" dirty="0"/>
              <a:t>Update </a:t>
            </a:r>
            <a:r>
              <a:rPr lang="pl-PL" dirty="0" err="1"/>
              <a:t>mysql.user</a:t>
            </a:r>
            <a:r>
              <a:rPr lang="pl-PL" dirty="0"/>
              <a:t> set </a:t>
            </a:r>
            <a:r>
              <a:rPr lang="pl-PL" dirty="0" err="1"/>
              <a:t>password</a:t>
            </a:r>
            <a:r>
              <a:rPr lang="pl-PL" dirty="0"/>
              <a:t>=</a:t>
            </a:r>
            <a:r>
              <a:rPr lang="pl-PL" dirty="0" err="1"/>
              <a:t>password</a:t>
            </a:r>
            <a:r>
              <a:rPr lang="pl-PL" dirty="0"/>
              <a:t>(’zaq1@WSX’) WHERE </a:t>
            </a:r>
            <a:r>
              <a:rPr lang="pl-PL" dirty="0" err="1"/>
              <a:t>user</a:t>
            </a:r>
            <a:r>
              <a:rPr lang="pl-PL" dirty="0"/>
              <a:t>=’</a:t>
            </a:r>
            <a:r>
              <a:rPr lang="pl-PL" dirty="0" err="1"/>
              <a:t>root</a:t>
            </a:r>
            <a:r>
              <a:rPr lang="pl-PL" dirty="0"/>
              <a:t>’;</a:t>
            </a:r>
          </a:p>
          <a:p>
            <a:pPr lvl="3"/>
            <a:r>
              <a:rPr lang="pl-PL" dirty="0"/>
              <a:t>FLUSH PRIVILEGES;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15877E-0385-4830-8DA5-A5899B2C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3B897C-EE58-4EAA-AE15-6E2661CF9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632859"/>
            <a:ext cx="6360566" cy="110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66BD0D-0DA1-4478-95F5-0D5241C0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Zarządzanie użytkownikami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69C789-5E5C-450D-861B-344F42213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35630"/>
            <a:ext cx="7543750" cy="3297626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Uprawnienia do konkretnych baz danych są nadawane poleceniem GRANT:</a:t>
            </a:r>
          </a:p>
          <a:p>
            <a:pPr lvl="1"/>
            <a:r>
              <a:rPr lang="pl-PL" dirty="0"/>
              <a:t>Grant &lt;uprawnienie&gt; ON &lt;baza&gt;.&lt;tabela&gt; TO ’&lt;</a:t>
            </a:r>
            <a:r>
              <a:rPr lang="pl-PL" dirty="0" err="1"/>
              <a:t>user</a:t>
            </a:r>
            <a:r>
              <a:rPr lang="pl-PL" dirty="0"/>
              <a:t>&gt;’@’&lt;host&gt;’;</a:t>
            </a:r>
          </a:p>
          <a:p>
            <a:r>
              <a:rPr lang="pl-PL" dirty="0"/>
              <a:t>Gdzie uprawnienia:</a:t>
            </a:r>
          </a:p>
          <a:p>
            <a:pPr lvl="1"/>
            <a:r>
              <a:rPr lang="pl-PL" dirty="0"/>
              <a:t>ALL PRIVILEGES – wszystkie uprawnienia</a:t>
            </a:r>
          </a:p>
          <a:p>
            <a:pPr lvl="1"/>
            <a:r>
              <a:rPr lang="pl-PL" dirty="0"/>
              <a:t>CREATE, DROP – Tworzenie usuwanie baz i tabel</a:t>
            </a:r>
          </a:p>
          <a:p>
            <a:pPr lvl="1"/>
            <a:r>
              <a:rPr lang="pl-PL" dirty="0"/>
              <a:t>SELECT – pobieranie danych z tabel</a:t>
            </a:r>
          </a:p>
          <a:p>
            <a:pPr lvl="1"/>
            <a:r>
              <a:rPr lang="pl-PL" dirty="0"/>
              <a:t>INSERT,UPDATE,DELETE – wstawianie, aktualizowanie i usuwanie danych z tabeli</a:t>
            </a:r>
          </a:p>
          <a:p>
            <a:r>
              <a:rPr lang="pl-PL" dirty="0"/>
              <a:t>Np. Nadajemy użytkownikowi Magda uprawnienia do pobierania danych z tabel i wstawianie nowych danych:</a:t>
            </a:r>
          </a:p>
          <a:p>
            <a:pPr lvl="1"/>
            <a:r>
              <a:rPr lang="pl-PL" dirty="0"/>
              <a:t>GRANT SELECT,INSERT ON </a:t>
            </a:r>
            <a:r>
              <a:rPr lang="pl-PL" dirty="0" err="1"/>
              <a:t>baza.tabela</a:t>
            </a:r>
            <a:r>
              <a:rPr lang="pl-PL" dirty="0"/>
              <a:t> To ’Magda’@’%’;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C3C83A-0A00-4B19-9F1B-00E401E4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720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34AABC-7545-4E5F-9E21-3235DD43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Zarządzanie użytkownikami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28B179-0535-4B40-B206-98D992B99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 każdej zmianie na użytkownikach przeładowujemy uprawnienia poleceniem:</a:t>
            </a:r>
          </a:p>
          <a:p>
            <a:pPr lvl="1"/>
            <a:r>
              <a:rPr lang="pl-PL" dirty="0"/>
              <a:t>FLUSH PRIVILEGES;</a:t>
            </a:r>
          </a:p>
          <a:p>
            <a:r>
              <a:rPr lang="pl-PL" dirty="0"/>
              <a:t>Aby odebrać uprawnienia danemu użytkownikowi używamy polecenia </a:t>
            </a:r>
            <a:r>
              <a:rPr lang="pl-PL" i="1" dirty="0"/>
              <a:t>REVOKE</a:t>
            </a:r>
          </a:p>
          <a:p>
            <a:pPr lvl="1"/>
            <a:r>
              <a:rPr lang="pl-PL" dirty="0"/>
              <a:t>REVOKE INSERT ON </a:t>
            </a:r>
            <a:r>
              <a:rPr lang="pl-PL" dirty="0" err="1"/>
              <a:t>baza.tabela</a:t>
            </a:r>
            <a:r>
              <a:rPr lang="pl-PL" dirty="0"/>
              <a:t> FROM ’Magda’@’%’;</a:t>
            </a:r>
          </a:p>
          <a:p>
            <a:pPr lvl="1"/>
            <a:r>
              <a:rPr lang="pl-PL" dirty="0"/>
              <a:t>FLUSH PRIVILEGES;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A0790B-5F3A-4AAF-9B6B-D2033563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55C87-69DB-4D28-83DD-6C524113D12D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87445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Paleta Apli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3192"/>
      </a:accent1>
      <a:accent2>
        <a:srgbClr val="3C143D"/>
      </a:accent2>
      <a:accent3>
        <a:srgbClr val="A5A5A5"/>
      </a:accent3>
      <a:accent4>
        <a:srgbClr val="E0A3E1"/>
      </a:accent4>
      <a:accent5>
        <a:srgbClr val="717171"/>
      </a:accent5>
      <a:accent6>
        <a:srgbClr val="4C3296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CE6714DA-8EEF-4835-87E8-5BF59F769A66}" vid="{6CADFB41-F79A-43DA-831D-29F62FF5DB4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0B898B7BAE3F43BE14828AB87AF694" ma:contentTypeVersion="0" ma:contentTypeDescription="Utwórz nowy dokument." ma:contentTypeScope="" ma:versionID="720d22ea7561c3ad720414b99d89bb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BBF506-2CF8-416C-8491-E3320163A17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E5E8FC-0C2B-4365-A65F-7CF379BCA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1DF5EF-5D52-4D6F-91BA-A6A0D5000F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45186</TotalTime>
  <Words>1024</Words>
  <Application>Microsoft Office PowerPoint</Application>
  <PresentationFormat>Pokaz na ekranie (4:3)</PresentationFormat>
  <Paragraphs>145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Arial</vt:lpstr>
      <vt:lpstr>Calibri</vt:lpstr>
      <vt:lpstr>Consolas</vt:lpstr>
      <vt:lpstr>Lucida Console</vt:lpstr>
      <vt:lpstr>Open Sans</vt:lpstr>
      <vt:lpstr>Open Sans Extrabold</vt:lpstr>
      <vt:lpstr>Open Sans Semibold</vt:lpstr>
      <vt:lpstr>Wingdings</vt:lpstr>
      <vt:lpstr>Motyw1</vt:lpstr>
      <vt:lpstr>Pracownia Baz Danych</vt:lpstr>
      <vt:lpstr>Wpierw ankieta końcowa ;) I oceny końcowe</vt:lpstr>
      <vt:lpstr>Polecenia Debian</vt:lpstr>
      <vt:lpstr>Instalacja serwera mysql</vt:lpstr>
      <vt:lpstr>Uruchomienie shella mysql</vt:lpstr>
      <vt:lpstr>Zarządzanie użytkownikami</vt:lpstr>
      <vt:lpstr>Zmiana hasła dla usera</vt:lpstr>
      <vt:lpstr>Zarządzanie użytkownikami</vt:lpstr>
      <vt:lpstr>Zarządzanie użytkownikami</vt:lpstr>
      <vt:lpstr>Mysqldump</vt:lpstr>
      <vt:lpstr>Tworzenie backupu bazy danych</vt:lpstr>
      <vt:lpstr>Jak wygląda skrypt z mysqldump?</vt:lpstr>
      <vt:lpstr>Innobackupex – zastępca mysqldump</vt:lpstr>
      <vt:lpstr>Materiał nieobowiązkowy - transakcje</vt:lpstr>
      <vt:lpstr>Tworzenie kopii baz danych, oraz naprawa bazy danych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Edyta Kaliciuk</dc:creator>
  <cp:lastModifiedBy>Mateusz Dampc</cp:lastModifiedBy>
  <cp:revision>190</cp:revision>
  <dcterms:created xsi:type="dcterms:W3CDTF">2015-12-09T13:20:32Z</dcterms:created>
  <dcterms:modified xsi:type="dcterms:W3CDTF">2018-12-17T17:46:34Z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0x010100200B898B7BAE3F43BE14828AB87AF694</vt:lpwstr>
  </property>
</Properties>
</file>