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" r:id="rId5"/>
    <p:sldId id="275" r:id="rId6"/>
    <p:sldId id="28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80" autoAdjust="0"/>
  </p:normalViewPr>
  <p:slideViewPr>
    <p:cSldViewPr>
      <p:cViewPr varScale="1">
        <p:scale>
          <a:sx n="108" d="100"/>
          <a:sy n="108" d="100"/>
        </p:scale>
        <p:origin x="20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8E93-9FDF-45FB-8162-E6F8BBC38BED}" type="datetimeFigureOut">
              <a:rPr lang="pl-PL" smtClean="0"/>
              <a:pPr/>
              <a:t>16.10.2018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1598-9443-44B3-B323-28E3CE4183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5551"/>
            <a:ext cx="77724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097979"/>
            <a:ext cx="7082444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2274" y="3761004"/>
            <a:ext cx="608457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214724786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429" y="732157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3 obrazki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1430" y="1424105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3525" y="1424105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8164" y="3863685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C941618-A14F-4BC7-96BF-62E13C4DEA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429" y="1984374"/>
            <a:ext cx="3868738" cy="187458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DFF29428-DB36-4E11-BA83-C13CFBB93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5603" y="1984374"/>
            <a:ext cx="3870721" cy="187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obrazu 6">
            <a:extLst>
              <a:ext uri="{FF2B5EF4-FFF2-40B4-BE49-F238E27FC236}">
                <a16:creationId xmlns:a16="http://schemas.microsoft.com/office/drawing/2014/main" id="{D88AFB3A-2A85-48FF-86CA-69C07C96A9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50147" y="4423955"/>
            <a:ext cx="3868738" cy="2006372"/>
          </a:xfrm>
          <a:custGeom>
            <a:avLst/>
            <a:gdLst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8738 w 3868738"/>
              <a:gd name="connsiteY2" fmla="*/ 1939871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0425 w 3868738"/>
              <a:gd name="connsiteY2" fmla="*/ 1690489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2006372"/>
              <a:gd name="connsiteX1" fmla="*/ 3868738 w 3868738"/>
              <a:gd name="connsiteY1" fmla="*/ 0 h 2006372"/>
              <a:gd name="connsiteX2" fmla="*/ 3860425 w 3868738"/>
              <a:gd name="connsiteY2" fmla="*/ 1690489 h 2006372"/>
              <a:gd name="connsiteX3" fmla="*/ 0 w 3868738"/>
              <a:gd name="connsiteY3" fmla="*/ 2006372 h 2006372"/>
              <a:gd name="connsiteX4" fmla="*/ 0 w 3868738"/>
              <a:gd name="connsiteY4" fmla="*/ 0 h 200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738" h="2006372">
                <a:moveTo>
                  <a:pt x="0" y="0"/>
                </a:moveTo>
                <a:lnTo>
                  <a:pt x="3868738" y="0"/>
                </a:lnTo>
                <a:lnTo>
                  <a:pt x="3860425" y="1690489"/>
                </a:lnTo>
                <a:lnTo>
                  <a:pt x="0" y="2006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60205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081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88283C0-3FEF-43EC-8990-688D24202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652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4</a:t>
            </a:r>
          </a:p>
        </p:txBody>
      </p:sp>
      <p:sp>
        <p:nvSpPr>
          <p:cNvPr id="17" name="Symbol zastępczy obrazu 6">
            <a:extLst>
              <a:ext uri="{FF2B5EF4-FFF2-40B4-BE49-F238E27FC236}">
                <a16:creationId xmlns:a16="http://schemas.microsoft.com/office/drawing/2014/main" id="{342DD2AF-5BA1-4CBD-A956-E4E79AA37A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538" y="4359538"/>
            <a:ext cx="3867150" cy="210997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60 h 10000"/>
              <a:gd name="connsiteX5" fmla="*/ 0 w 10000"/>
              <a:gd name="connsiteY5" fmla="*/ 0 h 10000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8000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9626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84">
                <a:moveTo>
                  <a:pt x="0" y="0"/>
                </a:moveTo>
                <a:lnTo>
                  <a:pt x="10000" y="0"/>
                </a:lnTo>
                <a:lnTo>
                  <a:pt x="10000" y="9626"/>
                </a:lnTo>
                <a:lnTo>
                  <a:pt x="4291" y="10584"/>
                </a:lnTo>
                <a:lnTo>
                  <a:pt x="0" y="99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obrazu 6">
            <a:extLst>
              <a:ext uri="{FF2B5EF4-FFF2-40B4-BE49-F238E27FC236}">
                <a16:creationId xmlns:a16="http://schemas.microsoft.com/office/drawing/2014/main" id="{F442BC11-6FD3-4FD7-9D7D-F37DBBD00C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84148" y="4359537"/>
            <a:ext cx="3867150" cy="1910427"/>
          </a:xfrm>
          <a:custGeom>
            <a:avLst/>
            <a:gdLst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993554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586231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35365"/>
              <a:gd name="connsiteX1" fmla="*/ 3867150 w 3867150"/>
              <a:gd name="connsiteY1" fmla="*/ 0 h 1935365"/>
              <a:gd name="connsiteX2" fmla="*/ 3867150 w 3867150"/>
              <a:gd name="connsiteY2" fmla="*/ 1586231 h 1935365"/>
              <a:gd name="connsiteX3" fmla="*/ 0 w 3867150"/>
              <a:gd name="connsiteY3" fmla="*/ 1935365 h 1935365"/>
              <a:gd name="connsiteX4" fmla="*/ 0 w 3867150"/>
              <a:gd name="connsiteY4" fmla="*/ 0 h 1935365"/>
              <a:gd name="connsiteX0" fmla="*/ 0 w 3867150"/>
              <a:gd name="connsiteY0" fmla="*/ 0 h 1910427"/>
              <a:gd name="connsiteX1" fmla="*/ 3867150 w 3867150"/>
              <a:gd name="connsiteY1" fmla="*/ 0 h 1910427"/>
              <a:gd name="connsiteX2" fmla="*/ 3867150 w 3867150"/>
              <a:gd name="connsiteY2" fmla="*/ 1586231 h 1910427"/>
              <a:gd name="connsiteX3" fmla="*/ 0 w 3867150"/>
              <a:gd name="connsiteY3" fmla="*/ 1910427 h 1910427"/>
              <a:gd name="connsiteX4" fmla="*/ 0 w 3867150"/>
              <a:gd name="connsiteY4" fmla="*/ 0 h 191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150" h="1910427">
                <a:moveTo>
                  <a:pt x="0" y="0"/>
                </a:moveTo>
                <a:lnTo>
                  <a:pt x="3867150" y="0"/>
                </a:lnTo>
                <a:lnTo>
                  <a:pt x="3867150" y="1586231"/>
                </a:lnTo>
                <a:lnTo>
                  <a:pt x="0" y="19104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5498D9-108F-47C3-9E7D-780BD43DB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478" y="708302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4 obrazki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9EE2B58-0D87-40D9-8111-B92B2D16F8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479" y="1400250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D2AB52-7E24-43D1-8243-534AA6EF579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75574" y="1400250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22" name="Symbol zastępczy obrazu 6">
            <a:extLst>
              <a:ext uri="{FF2B5EF4-FFF2-40B4-BE49-F238E27FC236}">
                <a16:creationId xmlns:a16="http://schemas.microsoft.com/office/drawing/2014/main" id="{58921241-4BFA-4BCC-B6E8-D04D067FC4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081" y="1912123"/>
            <a:ext cx="3868738" cy="19502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3" name="Symbol zastępczy obrazu 6">
            <a:extLst>
              <a:ext uri="{FF2B5EF4-FFF2-40B4-BE49-F238E27FC236}">
                <a16:creationId xmlns:a16="http://schemas.microsoft.com/office/drawing/2014/main" id="{366A2499-6BD1-4103-8609-6F1771350D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7652" y="1907224"/>
            <a:ext cx="3870721" cy="19551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39607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m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8" y="1089776"/>
            <a:ext cx="78867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filmu</a:t>
            </a:r>
          </a:p>
        </p:txBody>
      </p:sp>
      <p:sp>
        <p:nvSpPr>
          <p:cNvPr id="9" name="Symbol zastępczy obiektu multimediów 8">
            <a:extLst>
              <a:ext uri="{FF2B5EF4-FFF2-40B4-BE49-F238E27FC236}">
                <a16:creationId xmlns:a16="http://schemas.microsoft.com/office/drawing/2014/main" id="{F65F3B87-998A-4FF8-9950-8ADA57C2342A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28648" y="1844675"/>
            <a:ext cx="7886702" cy="46199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71 h 10000"/>
              <a:gd name="connsiteX5" fmla="*/ 0 w 10000"/>
              <a:gd name="connsiteY5" fmla="*/ 0 h 1000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8000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9013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40">
                <a:moveTo>
                  <a:pt x="0" y="0"/>
                </a:moveTo>
                <a:lnTo>
                  <a:pt x="10000" y="0"/>
                </a:lnTo>
                <a:lnTo>
                  <a:pt x="10000" y="9013"/>
                </a:lnTo>
                <a:lnTo>
                  <a:pt x="1943" y="10240"/>
                </a:lnTo>
                <a:lnTo>
                  <a:pt x="0" y="997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multimedia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07785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ykres kolumnow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wykresu 3">
            <a:extLst>
              <a:ext uri="{FF2B5EF4-FFF2-40B4-BE49-F238E27FC236}">
                <a16:creationId xmlns:a16="http://schemas.microsoft.com/office/drawing/2014/main" id="{747D72BA-E0A0-481A-B828-0E7AD2D0282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0" y="1791767"/>
            <a:ext cx="6096000" cy="3965575"/>
          </a:xfrm>
        </p:spPr>
        <p:txBody>
          <a:bodyPr/>
          <a:lstStyle>
            <a:lvl1pPr>
              <a:defRPr>
                <a:solidFill>
                  <a:srgbClr val="913192"/>
                </a:solidFill>
              </a:defRPr>
            </a:lvl1pPr>
          </a:lstStyle>
          <a:p>
            <a:r>
              <a:rPr lang="pl-PL"/>
              <a:t>Kliknij ikonę, aby dodać wykres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4C1A7523-EAB9-4A80-A05B-9184E026E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553" y="1100658"/>
            <a:ext cx="6711950" cy="630237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</p:spTree>
    <p:extLst>
      <p:ext uri="{BB962C8B-B14F-4D97-AF65-F5344CB8AC3E}">
        <p14:creationId xmlns:p14="http://schemas.microsoft.com/office/powerpoint/2010/main" val="3534992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żegnanie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649074"/>
            <a:ext cx="78867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6340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936104"/>
          </a:xfrm>
        </p:spPr>
        <p:txBody>
          <a:bodyPr>
            <a:normAutofit/>
          </a:bodyPr>
          <a:lstStyle>
            <a:lvl1pPr>
              <a:defRPr sz="2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9361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>
                <a:solidFill>
                  <a:srgbClr val="941F89"/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50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/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/>
          </a:bodyPr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rowadzenie/ pojęcie">
    <p:bg>
      <p:bgPr>
        <a:blipFill dpi="0" rotWithShape="1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435630"/>
            <a:ext cx="7886700" cy="40238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44"/>
              <a:gd name="connsiteX1" fmla="*/ 10000 w 10000"/>
              <a:gd name="connsiteY1" fmla="*/ 0 h 10444"/>
              <a:gd name="connsiteX2" fmla="*/ 10000 w 10000"/>
              <a:gd name="connsiteY2" fmla="*/ 8000 h 10444"/>
              <a:gd name="connsiteX3" fmla="*/ 5000 w 10000"/>
              <a:gd name="connsiteY3" fmla="*/ 10000 h 10444"/>
              <a:gd name="connsiteX4" fmla="*/ 0 w 10000"/>
              <a:gd name="connsiteY4" fmla="*/ 10444 h 10444"/>
              <a:gd name="connsiteX5" fmla="*/ 0 w 10000"/>
              <a:gd name="connsiteY5" fmla="*/ 0 h 10444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9266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755">
                <a:moveTo>
                  <a:pt x="0" y="0"/>
                </a:moveTo>
                <a:lnTo>
                  <a:pt x="10000" y="0"/>
                </a:lnTo>
                <a:lnTo>
                  <a:pt x="10000" y="9266"/>
                </a:lnTo>
                <a:lnTo>
                  <a:pt x="1943" y="10755"/>
                </a:lnTo>
                <a:lnTo>
                  <a:pt x="0" y="1044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1957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74" y="2435629"/>
            <a:ext cx="7895375" cy="40324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1 w 10011"/>
              <a:gd name="connsiteY0" fmla="*/ 0 h 10466"/>
              <a:gd name="connsiteX1" fmla="*/ 10011 w 10011"/>
              <a:gd name="connsiteY1" fmla="*/ 0 h 10466"/>
              <a:gd name="connsiteX2" fmla="*/ 10011 w 10011"/>
              <a:gd name="connsiteY2" fmla="*/ 8000 h 10466"/>
              <a:gd name="connsiteX3" fmla="*/ 5011 w 10011"/>
              <a:gd name="connsiteY3" fmla="*/ 10000 h 10466"/>
              <a:gd name="connsiteX4" fmla="*/ 0 w 10011"/>
              <a:gd name="connsiteY4" fmla="*/ 10466 h 10466"/>
              <a:gd name="connsiteX5" fmla="*/ 11 w 10011"/>
              <a:gd name="connsiteY5" fmla="*/ 0 h 10466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8000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9311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1" h="10778">
                <a:moveTo>
                  <a:pt x="11" y="0"/>
                </a:moveTo>
                <a:lnTo>
                  <a:pt x="10011" y="0"/>
                </a:lnTo>
                <a:lnTo>
                  <a:pt x="10011" y="9311"/>
                </a:lnTo>
                <a:lnTo>
                  <a:pt x="1965" y="10778"/>
                </a:lnTo>
                <a:lnTo>
                  <a:pt x="0" y="10466"/>
                </a:lnTo>
                <a:cubicBezTo>
                  <a:pt x="4" y="6977"/>
                  <a:pt x="7" y="3489"/>
                  <a:pt x="11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6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20844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5629"/>
            <a:ext cx="7894587" cy="40238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66"/>
              <a:gd name="connsiteX1" fmla="*/ 10000 w 10000"/>
              <a:gd name="connsiteY1" fmla="*/ 0 h 10466"/>
              <a:gd name="connsiteX2" fmla="*/ 10000 w 10000"/>
              <a:gd name="connsiteY2" fmla="*/ 8000 h 10466"/>
              <a:gd name="connsiteX3" fmla="*/ 5000 w 10000"/>
              <a:gd name="connsiteY3" fmla="*/ 10000 h 10466"/>
              <a:gd name="connsiteX4" fmla="*/ 0 w 10000"/>
              <a:gd name="connsiteY4" fmla="*/ 10466 h 10466"/>
              <a:gd name="connsiteX5" fmla="*/ 0 w 10000"/>
              <a:gd name="connsiteY5" fmla="*/ 0 h 10466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355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288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10"/>
              <a:gd name="connsiteY0" fmla="*/ 0 h 10755"/>
              <a:gd name="connsiteX1" fmla="*/ 10000 w 10010"/>
              <a:gd name="connsiteY1" fmla="*/ 0 h 10755"/>
              <a:gd name="connsiteX2" fmla="*/ 10010 w 10010"/>
              <a:gd name="connsiteY2" fmla="*/ 9310 h 10755"/>
              <a:gd name="connsiteX3" fmla="*/ 1922 w 10010"/>
              <a:gd name="connsiteY3" fmla="*/ 10755 h 10755"/>
              <a:gd name="connsiteX4" fmla="*/ 0 w 10010"/>
              <a:gd name="connsiteY4" fmla="*/ 10466 h 10755"/>
              <a:gd name="connsiteX5" fmla="*/ 0 w 1001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755">
                <a:moveTo>
                  <a:pt x="0" y="0"/>
                </a:moveTo>
                <a:lnTo>
                  <a:pt x="10000" y="0"/>
                </a:lnTo>
                <a:cubicBezTo>
                  <a:pt x="9996" y="3118"/>
                  <a:pt x="10014" y="6192"/>
                  <a:pt x="10010" y="9310"/>
                </a:cubicBezTo>
                <a:lnTo>
                  <a:pt x="1922" y="10755"/>
                </a:lnTo>
                <a:lnTo>
                  <a:pt x="0" y="1046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Clr>
                <a:srgbClr val="59055B"/>
              </a:buClr>
              <a:buFont typeface="+mj-lt"/>
              <a:buAutoNum type="alphaLcPeriod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F692F8"/>
              </a:buClr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FAC5FB"/>
              </a:buClr>
              <a:buFont typeface="Wingdings" panose="05000000000000000000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57704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/ mott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50323"/>
            <a:ext cx="6894368" cy="2514602"/>
          </a:xfrm>
        </p:spPr>
        <p:txBody>
          <a:bodyPr>
            <a:normAutofit/>
          </a:bodyPr>
          <a:lstStyle>
            <a:lvl1pPr>
              <a:defRPr sz="2400" i="1">
                <a:solidFill>
                  <a:srgbClr val="913192"/>
                </a:solidFill>
              </a:defRPr>
            </a:lvl1pPr>
          </a:lstStyle>
          <a:p>
            <a:r>
              <a:rPr lang="pl-PL" dirty="0"/>
              <a:t>Tu wpisz cytat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25FEB5-B425-47B4-8B84-C1CCA5E18EFE}"/>
              </a:ext>
            </a:extLst>
          </p:cNvPr>
          <p:cNvSpPr txBox="1">
            <a:spLocks/>
          </p:cNvSpPr>
          <p:nvPr/>
        </p:nvSpPr>
        <p:spPr>
          <a:xfrm>
            <a:off x="262891" y="1351455"/>
            <a:ext cx="1341466" cy="1441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sz="12000" dirty="0">
                <a:solidFill>
                  <a:srgbClr val="3C043D"/>
                </a:solidFill>
              </a:rPr>
              <a:t>”</a:t>
            </a:r>
            <a:endParaRPr lang="en-US" sz="12000" dirty="0">
              <a:solidFill>
                <a:srgbClr val="3C043D"/>
              </a:solidFill>
            </a:endParaRP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16C579C-96E0-4C76-980F-6F6043B5D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064925"/>
            <a:ext cx="4433888" cy="6238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29709743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96893"/>
            <a:ext cx="7886700" cy="765405"/>
          </a:xfr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250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66"/>
              <a:gd name="connsiteX1" fmla="*/ 10000 w 10000"/>
              <a:gd name="connsiteY1" fmla="*/ 0 h 10266"/>
              <a:gd name="connsiteX2" fmla="*/ 10000 w 10000"/>
              <a:gd name="connsiteY2" fmla="*/ 8000 h 10266"/>
              <a:gd name="connsiteX3" fmla="*/ 5000 w 10000"/>
              <a:gd name="connsiteY3" fmla="*/ 10000 h 10266"/>
              <a:gd name="connsiteX4" fmla="*/ 20 w 10000"/>
              <a:gd name="connsiteY4" fmla="*/ 10266 h 10266"/>
              <a:gd name="connsiteX5" fmla="*/ 0 w 10000"/>
              <a:gd name="connsiteY5" fmla="*/ 0 h 10266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8000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10028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30">
                <a:moveTo>
                  <a:pt x="0" y="0"/>
                </a:moveTo>
                <a:lnTo>
                  <a:pt x="10000" y="0"/>
                </a:lnTo>
                <a:lnTo>
                  <a:pt x="10000" y="10028"/>
                </a:lnTo>
                <a:lnTo>
                  <a:pt x="3936" y="10530"/>
                </a:lnTo>
                <a:lnTo>
                  <a:pt x="20" y="10266"/>
                </a:lnTo>
                <a:cubicBezTo>
                  <a:pt x="13" y="6844"/>
                  <a:pt x="7" y="3422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965" cy="4392295"/>
          </a:xfrm>
          <a:custGeom>
            <a:avLst/>
            <a:gdLst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86200 w 3886200"/>
              <a:gd name="connsiteY2" fmla="*/ 4351338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78249 w 3886200"/>
              <a:gd name="connsiteY2" fmla="*/ 4041237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965"/>
              <a:gd name="connsiteY0" fmla="*/ 0 h 4351338"/>
              <a:gd name="connsiteX1" fmla="*/ 3886200 w 3886965"/>
              <a:gd name="connsiteY1" fmla="*/ 0 h 4351338"/>
              <a:gd name="connsiteX2" fmla="*/ 3886201 w 3886965"/>
              <a:gd name="connsiteY2" fmla="*/ 4025334 h 4351338"/>
              <a:gd name="connsiteX3" fmla="*/ 0 w 3886965"/>
              <a:gd name="connsiteY3" fmla="*/ 4351338 h 4351338"/>
              <a:gd name="connsiteX4" fmla="*/ 0 w 3886965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965" h="4351338">
                <a:moveTo>
                  <a:pt x="0" y="0"/>
                </a:moveTo>
                <a:lnTo>
                  <a:pt x="3886200" y="0"/>
                </a:lnTo>
                <a:cubicBezTo>
                  <a:pt x="3883550" y="1347079"/>
                  <a:pt x="3888851" y="2678255"/>
                  <a:pt x="3886201" y="4025334"/>
                </a:cubicBezTo>
                <a:lnTo>
                  <a:pt x="0" y="43513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655883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że zdję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2209941C-DCD7-4392-920E-CF0CB93715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713" y="-9104"/>
            <a:ext cx="9170131" cy="6888259"/>
          </a:xfrm>
          <a:custGeom>
            <a:avLst/>
            <a:gdLst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1143023 w 9144000"/>
              <a:gd name="connsiteY5" fmla="*/ 6858000 h 6858000"/>
              <a:gd name="connsiteX6" fmla="*/ 0 w 9144000"/>
              <a:gd name="connsiteY6" fmla="*/ 5714977 h 6858000"/>
              <a:gd name="connsiteX7" fmla="*/ 0 w 9144000"/>
              <a:gd name="connsiteY7" fmla="*/ 0 h 6858000"/>
              <a:gd name="connsiteX0" fmla="*/ 0 w 9152313"/>
              <a:gd name="connsiteY0" fmla="*/ 1064029 h 6858000"/>
              <a:gd name="connsiteX1" fmla="*/ 8009290 w 9152313"/>
              <a:gd name="connsiteY1" fmla="*/ 0 h 6858000"/>
              <a:gd name="connsiteX2" fmla="*/ 9152313 w 9152313"/>
              <a:gd name="connsiteY2" fmla="*/ 1143023 h 6858000"/>
              <a:gd name="connsiteX3" fmla="*/ 9152313 w 9152313"/>
              <a:gd name="connsiteY3" fmla="*/ 6858000 h 6858000"/>
              <a:gd name="connsiteX4" fmla="*/ 9152313 w 9152313"/>
              <a:gd name="connsiteY4" fmla="*/ 6858000 h 6858000"/>
              <a:gd name="connsiteX5" fmla="*/ 1151336 w 9152313"/>
              <a:gd name="connsiteY5" fmla="*/ 6858000 h 6858000"/>
              <a:gd name="connsiteX6" fmla="*/ 8313 w 9152313"/>
              <a:gd name="connsiteY6" fmla="*/ 5714977 h 6858000"/>
              <a:gd name="connsiteX7" fmla="*/ 0 w 9152313"/>
              <a:gd name="connsiteY7" fmla="*/ 1064029 h 6858000"/>
              <a:gd name="connsiteX0" fmla="*/ 0 w 9156446"/>
              <a:gd name="connsiteY0" fmla="*/ 1055716 h 6849687"/>
              <a:gd name="connsiteX1" fmla="*/ 9156446 w 9156446"/>
              <a:gd name="connsiteY1" fmla="*/ 0 h 6849687"/>
              <a:gd name="connsiteX2" fmla="*/ 9152313 w 9156446"/>
              <a:gd name="connsiteY2" fmla="*/ 1134710 h 6849687"/>
              <a:gd name="connsiteX3" fmla="*/ 9152313 w 9156446"/>
              <a:gd name="connsiteY3" fmla="*/ 6849687 h 6849687"/>
              <a:gd name="connsiteX4" fmla="*/ 9152313 w 9156446"/>
              <a:gd name="connsiteY4" fmla="*/ 6849687 h 6849687"/>
              <a:gd name="connsiteX5" fmla="*/ 1151336 w 9156446"/>
              <a:gd name="connsiteY5" fmla="*/ 6849687 h 6849687"/>
              <a:gd name="connsiteX6" fmla="*/ 8313 w 9156446"/>
              <a:gd name="connsiteY6" fmla="*/ 5706664 h 6849687"/>
              <a:gd name="connsiteX7" fmla="*/ 0 w 9156446"/>
              <a:gd name="connsiteY7" fmla="*/ 1055716 h 6849687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9152313 w 9156446"/>
              <a:gd name="connsiteY4" fmla="*/ 684968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44000 w 9156446"/>
              <a:gd name="connsiteY3" fmla="*/ 4729941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400 w 9156846"/>
              <a:gd name="connsiteY0" fmla="*/ 1055716 h 6870842"/>
              <a:gd name="connsiteX1" fmla="*/ 9156846 w 9156846"/>
              <a:gd name="connsiteY1" fmla="*/ 0 h 6870842"/>
              <a:gd name="connsiteX2" fmla="*/ 9152713 w 9156846"/>
              <a:gd name="connsiteY2" fmla="*/ 1134710 h 6870842"/>
              <a:gd name="connsiteX3" fmla="*/ 9152713 w 9156846"/>
              <a:gd name="connsiteY3" fmla="*/ 4713316 h 6870842"/>
              <a:gd name="connsiteX4" fmla="*/ 6525890 w 9156846"/>
              <a:gd name="connsiteY4" fmla="*/ 5328457 h 6870842"/>
              <a:gd name="connsiteX5" fmla="*/ 1193300 w 9156846"/>
              <a:gd name="connsiteY5" fmla="*/ 6575367 h 6870842"/>
              <a:gd name="connsiteX6" fmla="*/ 0 w 9156846"/>
              <a:gd name="connsiteY6" fmla="*/ 6870842 h 6870842"/>
              <a:gd name="connsiteX7" fmla="*/ 400 w 9156846"/>
              <a:gd name="connsiteY7" fmla="*/ 1055716 h 6870842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52713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70138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4272" h="6888259">
                <a:moveTo>
                  <a:pt x="400" y="1073133"/>
                </a:moveTo>
                <a:lnTo>
                  <a:pt x="9174272" y="0"/>
                </a:lnTo>
                <a:cubicBezTo>
                  <a:pt x="9172894" y="378237"/>
                  <a:pt x="9171516" y="773890"/>
                  <a:pt x="9170138" y="1152127"/>
                </a:cubicBezTo>
                <a:cubicBezTo>
                  <a:pt x="9170138" y="2344996"/>
                  <a:pt x="9178850" y="3555282"/>
                  <a:pt x="9170138" y="4730733"/>
                </a:cubicBezTo>
                <a:lnTo>
                  <a:pt x="6525890" y="5345874"/>
                </a:lnTo>
                <a:lnTo>
                  <a:pt x="1193300" y="6592784"/>
                </a:lnTo>
                <a:lnTo>
                  <a:pt x="0" y="6888259"/>
                </a:lnTo>
                <a:cubicBezTo>
                  <a:pt x="133" y="4949884"/>
                  <a:pt x="267" y="3011508"/>
                  <a:pt x="400" y="10731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E5E96DAE-74FE-4748-8261-88AA237D4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13316"/>
            <a:ext cx="9144000" cy="214468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EF94E76-C2CA-45BB-93AD-79AEE276E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7"/>
            <a:ext cx="9316256" cy="14628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18C32A-E403-4E4C-93EB-C4948262A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172" y="5609967"/>
            <a:ext cx="2949178" cy="619298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obrazka</a:t>
            </a:r>
            <a:endParaRPr lang="en-US" dirty="0"/>
          </a:p>
        </p:txBody>
      </p:sp>
      <p:sp>
        <p:nvSpPr>
          <p:cNvPr id="36" name="Symbol zastępczy tekstu 35">
            <a:extLst>
              <a:ext uri="{FF2B5EF4-FFF2-40B4-BE49-F238E27FC236}">
                <a16:creationId xmlns:a16="http://schemas.microsoft.com/office/drawing/2014/main" id="{7AB2CDFD-02AC-4DB8-8802-BC483F400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5790" y="1514492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150678259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 z opisem">
    <p:bg>
      <p:bgPr>
        <a:blipFill dpi="0" rotWithShape="1">
          <a:blip r:embed="rId2">
            <a:lum/>
          </a:blip>
          <a:srcRect/>
          <a:stretch>
            <a:fillRect l="-1000"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CC5B82BB-85A6-45A8-BA8B-A06A186E5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3967198" y="-6053"/>
            <a:ext cx="5178729" cy="6041094"/>
          </a:xfrm>
          <a:custGeom>
            <a:avLst/>
            <a:gdLst>
              <a:gd name="connsiteX0" fmla="*/ 0 w 5374485"/>
              <a:gd name="connsiteY0" fmla="*/ 0 h 6399005"/>
              <a:gd name="connsiteX1" fmla="*/ 2687243 w 5374485"/>
              <a:gd name="connsiteY1" fmla="*/ 0 h 6399005"/>
              <a:gd name="connsiteX2" fmla="*/ 5374486 w 5374485"/>
              <a:gd name="connsiteY2" fmla="*/ 3199503 h 6399005"/>
              <a:gd name="connsiteX3" fmla="*/ 2687243 w 5374485"/>
              <a:gd name="connsiteY3" fmla="*/ 6399006 h 6399005"/>
              <a:gd name="connsiteX4" fmla="*/ 0 w 5374485"/>
              <a:gd name="connsiteY4" fmla="*/ 6399005 h 6399005"/>
              <a:gd name="connsiteX5" fmla="*/ 0 w 5374485"/>
              <a:gd name="connsiteY5" fmla="*/ 0 h 6399005"/>
              <a:gd name="connsiteX0" fmla="*/ 0 w 5374486"/>
              <a:gd name="connsiteY0" fmla="*/ 0 h 6399006"/>
              <a:gd name="connsiteX1" fmla="*/ 2687243 w 5374486"/>
              <a:gd name="connsiteY1" fmla="*/ 0 h 6399006"/>
              <a:gd name="connsiteX2" fmla="*/ 5374486 w 5374486"/>
              <a:gd name="connsiteY2" fmla="*/ 3199503 h 6399006"/>
              <a:gd name="connsiteX3" fmla="*/ 2687243 w 5374486"/>
              <a:gd name="connsiteY3" fmla="*/ 6399006 h 6399006"/>
              <a:gd name="connsiteX4" fmla="*/ 0 w 5374486"/>
              <a:gd name="connsiteY4" fmla="*/ 5950118 h 6399006"/>
              <a:gd name="connsiteX5" fmla="*/ 0 w 5374486"/>
              <a:gd name="connsiteY5" fmla="*/ 0 h 6399006"/>
              <a:gd name="connsiteX0" fmla="*/ 0 w 5374496"/>
              <a:gd name="connsiteY0" fmla="*/ 0 h 6182875"/>
              <a:gd name="connsiteX1" fmla="*/ 2687243 w 5374496"/>
              <a:gd name="connsiteY1" fmla="*/ 0 h 6182875"/>
              <a:gd name="connsiteX2" fmla="*/ 5374486 w 5374496"/>
              <a:gd name="connsiteY2" fmla="*/ 3199503 h 6182875"/>
              <a:gd name="connsiteX3" fmla="*/ 2712182 w 5374496"/>
              <a:gd name="connsiteY3" fmla="*/ 6182875 h 6182875"/>
              <a:gd name="connsiteX4" fmla="*/ 0 w 5374496"/>
              <a:gd name="connsiteY4" fmla="*/ 5950118 h 6182875"/>
              <a:gd name="connsiteX5" fmla="*/ 0 w 5374496"/>
              <a:gd name="connsiteY5" fmla="*/ 0 h 6182875"/>
              <a:gd name="connsiteX0" fmla="*/ 0 w 5384426"/>
              <a:gd name="connsiteY0" fmla="*/ 0 h 6232751"/>
              <a:gd name="connsiteX1" fmla="*/ 2687243 w 5384426"/>
              <a:gd name="connsiteY1" fmla="*/ 0 h 6232751"/>
              <a:gd name="connsiteX2" fmla="*/ 5374486 w 5384426"/>
              <a:gd name="connsiteY2" fmla="*/ 3199503 h 6232751"/>
              <a:gd name="connsiteX3" fmla="*/ 3302385 w 5384426"/>
              <a:gd name="connsiteY3" fmla="*/ 6232751 h 6232751"/>
              <a:gd name="connsiteX4" fmla="*/ 0 w 5384426"/>
              <a:gd name="connsiteY4" fmla="*/ 5950118 h 6232751"/>
              <a:gd name="connsiteX5" fmla="*/ 0 w 5384426"/>
              <a:gd name="connsiteY5" fmla="*/ 0 h 6232751"/>
              <a:gd name="connsiteX0" fmla="*/ 0 w 5236961"/>
              <a:gd name="connsiteY0" fmla="*/ 0 h 6232751"/>
              <a:gd name="connsiteX1" fmla="*/ 2687243 w 5236961"/>
              <a:gd name="connsiteY1" fmla="*/ 0 h 6232751"/>
              <a:gd name="connsiteX2" fmla="*/ 5224856 w 5236961"/>
              <a:gd name="connsiteY2" fmla="*/ 2783867 h 6232751"/>
              <a:gd name="connsiteX3" fmla="*/ 3302385 w 5236961"/>
              <a:gd name="connsiteY3" fmla="*/ 6232751 h 6232751"/>
              <a:gd name="connsiteX4" fmla="*/ 0 w 5236961"/>
              <a:gd name="connsiteY4" fmla="*/ 5950118 h 6232751"/>
              <a:gd name="connsiteX5" fmla="*/ 0 w 5236961"/>
              <a:gd name="connsiteY5" fmla="*/ 0 h 6232751"/>
              <a:gd name="connsiteX0" fmla="*/ 0 w 5228794"/>
              <a:gd name="connsiteY0" fmla="*/ 0 h 6232751"/>
              <a:gd name="connsiteX1" fmla="*/ 2687243 w 5228794"/>
              <a:gd name="connsiteY1" fmla="*/ 0 h 6232751"/>
              <a:gd name="connsiteX2" fmla="*/ 5216543 w 5228794"/>
              <a:gd name="connsiteY2" fmla="*/ 2925183 h 6232751"/>
              <a:gd name="connsiteX3" fmla="*/ 3302385 w 5228794"/>
              <a:gd name="connsiteY3" fmla="*/ 6232751 h 6232751"/>
              <a:gd name="connsiteX4" fmla="*/ 0 w 5228794"/>
              <a:gd name="connsiteY4" fmla="*/ 5950118 h 6232751"/>
              <a:gd name="connsiteX5" fmla="*/ 0 w 5228794"/>
              <a:gd name="connsiteY5" fmla="*/ 0 h 6232751"/>
              <a:gd name="connsiteX0" fmla="*/ 0 w 5218458"/>
              <a:gd name="connsiteY0" fmla="*/ 0 h 6232751"/>
              <a:gd name="connsiteX1" fmla="*/ 2687243 w 5218458"/>
              <a:gd name="connsiteY1" fmla="*/ 0 h 6232751"/>
              <a:gd name="connsiteX2" fmla="*/ 5216543 w 5218458"/>
              <a:gd name="connsiteY2" fmla="*/ 2925183 h 6232751"/>
              <a:gd name="connsiteX3" fmla="*/ 3302385 w 5218458"/>
              <a:gd name="connsiteY3" fmla="*/ 6232751 h 6232751"/>
              <a:gd name="connsiteX4" fmla="*/ 0 w 5218458"/>
              <a:gd name="connsiteY4" fmla="*/ 5950118 h 6232751"/>
              <a:gd name="connsiteX5" fmla="*/ 0 w 5218458"/>
              <a:gd name="connsiteY5" fmla="*/ 0 h 6232751"/>
              <a:gd name="connsiteX0" fmla="*/ 0 w 5152231"/>
              <a:gd name="connsiteY0" fmla="*/ 0 h 6232751"/>
              <a:gd name="connsiteX1" fmla="*/ 2687243 w 5152231"/>
              <a:gd name="connsiteY1" fmla="*/ 0 h 6232751"/>
              <a:gd name="connsiteX2" fmla="*/ 5150041 w 5152231"/>
              <a:gd name="connsiteY2" fmla="*/ 2925183 h 6232751"/>
              <a:gd name="connsiteX3" fmla="*/ 3302385 w 5152231"/>
              <a:gd name="connsiteY3" fmla="*/ 6232751 h 6232751"/>
              <a:gd name="connsiteX4" fmla="*/ 0 w 5152231"/>
              <a:gd name="connsiteY4" fmla="*/ 5950118 h 6232751"/>
              <a:gd name="connsiteX5" fmla="*/ 0 w 5152231"/>
              <a:gd name="connsiteY5" fmla="*/ 0 h 6232751"/>
              <a:gd name="connsiteX0" fmla="*/ 0 w 5161821"/>
              <a:gd name="connsiteY0" fmla="*/ 0 h 6232751"/>
              <a:gd name="connsiteX1" fmla="*/ 2687243 w 5161821"/>
              <a:gd name="connsiteY1" fmla="*/ 0 h 6232751"/>
              <a:gd name="connsiteX2" fmla="*/ 5150041 w 5161821"/>
              <a:gd name="connsiteY2" fmla="*/ 2925183 h 6232751"/>
              <a:gd name="connsiteX3" fmla="*/ 3302385 w 5161821"/>
              <a:gd name="connsiteY3" fmla="*/ 6232751 h 6232751"/>
              <a:gd name="connsiteX4" fmla="*/ 0 w 5161821"/>
              <a:gd name="connsiteY4" fmla="*/ 5950118 h 6232751"/>
              <a:gd name="connsiteX5" fmla="*/ 0 w 5161821"/>
              <a:gd name="connsiteY5" fmla="*/ 0 h 6232751"/>
              <a:gd name="connsiteX0" fmla="*/ 0 w 5161668"/>
              <a:gd name="connsiteY0" fmla="*/ 0 h 6232751"/>
              <a:gd name="connsiteX1" fmla="*/ 2687243 w 5161668"/>
              <a:gd name="connsiteY1" fmla="*/ 0 h 6232751"/>
              <a:gd name="connsiteX2" fmla="*/ 5150041 w 5161668"/>
              <a:gd name="connsiteY2" fmla="*/ 2925183 h 6232751"/>
              <a:gd name="connsiteX3" fmla="*/ 3302385 w 5161668"/>
              <a:gd name="connsiteY3" fmla="*/ 6232751 h 6232751"/>
              <a:gd name="connsiteX4" fmla="*/ 0 w 5161668"/>
              <a:gd name="connsiteY4" fmla="*/ 5950118 h 6232751"/>
              <a:gd name="connsiteX5" fmla="*/ 0 w 5161668"/>
              <a:gd name="connsiteY5" fmla="*/ 0 h 6232751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50118 h 6249376"/>
              <a:gd name="connsiteX5" fmla="*/ 0 w 5162954"/>
              <a:gd name="connsiteY5" fmla="*/ 0 h 6249376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66743 h 6249376"/>
              <a:gd name="connsiteX5" fmla="*/ 0 w 5162954"/>
              <a:gd name="connsiteY5" fmla="*/ 0 h 6249376"/>
              <a:gd name="connsiteX0" fmla="*/ 0 w 5170787"/>
              <a:gd name="connsiteY0" fmla="*/ 0 h 6249376"/>
              <a:gd name="connsiteX1" fmla="*/ 2687243 w 5170787"/>
              <a:gd name="connsiteY1" fmla="*/ 0 h 6249376"/>
              <a:gd name="connsiteX2" fmla="*/ 5150041 w 5170787"/>
              <a:gd name="connsiteY2" fmla="*/ 2925183 h 6249376"/>
              <a:gd name="connsiteX3" fmla="*/ 3294072 w 5170787"/>
              <a:gd name="connsiteY3" fmla="*/ 6249376 h 6249376"/>
              <a:gd name="connsiteX4" fmla="*/ 0 w 5170787"/>
              <a:gd name="connsiteY4" fmla="*/ 5966743 h 6249376"/>
              <a:gd name="connsiteX5" fmla="*/ 0 w 5170787"/>
              <a:gd name="connsiteY5" fmla="*/ 0 h 6249376"/>
              <a:gd name="connsiteX0" fmla="*/ 0 w 5178729"/>
              <a:gd name="connsiteY0" fmla="*/ 0 h 6249376"/>
              <a:gd name="connsiteX1" fmla="*/ 2687243 w 5178729"/>
              <a:gd name="connsiteY1" fmla="*/ 0 h 6249376"/>
              <a:gd name="connsiteX2" fmla="*/ 5158353 w 5178729"/>
              <a:gd name="connsiteY2" fmla="*/ 2758929 h 6249376"/>
              <a:gd name="connsiteX3" fmla="*/ 3294072 w 5178729"/>
              <a:gd name="connsiteY3" fmla="*/ 6249376 h 6249376"/>
              <a:gd name="connsiteX4" fmla="*/ 0 w 5178729"/>
              <a:gd name="connsiteY4" fmla="*/ 5966743 h 6249376"/>
              <a:gd name="connsiteX5" fmla="*/ 0 w 5178729"/>
              <a:gd name="connsiteY5" fmla="*/ 0 h 624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729" h="6249376">
                <a:moveTo>
                  <a:pt x="0" y="0"/>
                </a:moveTo>
                <a:lnTo>
                  <a:pt x="2687243" y="0"/>
                </a:lnTo>
                <a:cubicBezTo>
                  <a:pt x="4171366" y="0"/>
                  <a:pt x="5057215" y="1717366"/>
                  <a:pt x="5158353" y="2758929"/>
                </a:cubicBezTo>
                <a:cubicBezTo>
                  <a:pt x="5259491" y="3800492"/>
                  <a:pt x="5035889" y="5609296"/>
                  <a:pt x="3294072" y="6249376"/>
                </a:cubicBezTo>
                <a:lnTo>
                  <a:pt x="0" y="596674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Symbol zastępczy tekstu 35">
            <a:extLst>
              <a:ext uri="{FF2B5EF4-FFF2-40B4-BE49-F238E27FC236}">
                <a16:creationId xmlns:a16="http://schemas.microsoft.com/office/drawing/2014/main" id="{55437AF4-B918-48A5-B642-C1821E30DD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9819" y="1473638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111289766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razki/ porówn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605" y="894577"/>
            <a:ext cx="7472143" cy="706491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7321435 w 7886700"/>
              <a:gd name="connsiteY1" fmla="*/ 249382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412875"/>
              <a:gd name="connsiteY0" fmla="*/ 0 h 701474"/>
              <a:gd name="connsiteX1" fmla="*/ 7321435 w 7412875"/>
              <a:gd name="connsiteY1" fmla="*/ 249382 h 701474"/>
              <a:gd name="connsiteX2" fmla="*/ 7412875 w 7412875"/>
              <a:gd name="connsiteY2" fmla="*/ 668223 h 701474"/>
              <a:gd name="connsiteX3" fmla="*/ 0 w 7412875"/>
              <a:gd name="connsiteY3" fmla="*/ 701474 h 701474"/>
              <a:gd name="connsiteX4" fmla="*/ 0 w 7412875"/>
              <a:gd name="connsiteY4" fmla="*/ 0 h 701474"/>
              <a:gd name="connsiteX0" fmla="*/ 0 w 7678882"/>
              <a:gd name="connsiteY0" fmla="*/ 0 h 709786"/>
              <a:gd name="connsiteX1" fmla="*/ 7321435 w 7678882"/>
              <a:gd name="connsiteY1" fmla="*/ 249382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213370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171806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53546"/>
              <a:gd name="connsiteY0" fmla="*/ 0 h 709786"/>
              <a:gd name="connsiteX1" fmla="*/ 7171806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09786"/>
              <a:gd name="connsiteX1" fmla="*/ 7133802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17628"/>
              <a:gd name="connsiteX1" fmla="*/ 7133802 w 7653546"/>
              <a:gd name="connsiteY1" fmla="*/ 8313 h 717628"/>
              <a:gd name="connsiteX2" fmla="*/ 7653546 w 7653546"/>
              <a:gd name="connsiteY2" fmla="*/ 709786 h 717628"/>
              <a:gd name="connsiteX3" fmla="*/ 0 w 7653546"/>
              <a:gd name="connsiteY3" fmla="*/ 717628 h 717628"/>
              <a:gd name="connsiteX4" fmla="*/ 0 w 7653546"/>
              <a:gd name="connsiteY4" fmla="*/ 0 h 7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546" h="717628">
                <a:moveTo>
                  <a:pt x="0" y="0"/>
                </a:moveTo>
                <a:lnTo>
                  <a:pt x="7133802" y="8313"/>
                </a:lnTo>
                <a:lnTo>
                  <a:pt x="7653546" y="709786"/>
                </a:lnTo>
                <a:lnTo>
                  <a:pt x="0" y="71762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 baseline="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2 obrazki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A6526C4D-C5E9-4242-9411-37CA48BF96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H="1" flipV="1">
            <a:off x="627064" y="2104523"/>
            <a:ext cx="3877248" cy="43459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39"/>
              <a:gd name="connsiteX1" fmla="*/ 10000 w 10000"/>
              <a:gd name="connsiteY1" fmla="*/ 0 h 10239"/>
              <a:gd name="connsiteX2" fmla="*/ 10000 w 10000"/>
              <a:gd name="connsiteY2" fmla="*/ 8000 h 10239"/>
              <a:gd name="connsiteX3" fmla="*/ 5000 w 10000"/>
              <a:gd name="connsiteY3" fmla="*/ 10000 h 10239"/>
              <a:gd name="connsiteX4" fmla="*/ 0 w 10000"/>
              <a:gd name="connsiteY4" fmla="*/ 10239 h 10239"/>
              <a:gd name="connsiteX5" fmla="*/ 0 w 10000"/>
              <a:gd name="connsiteY5" fmla="*/ 0 h 10239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10000 w 10000"/>
              <a:gd name="connsiteY2" fmla="*/ 8000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9979 w 10000"/>
              <a:gd name="connsiteY2" fmla="*/ 9977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22"/>
              <a:gd name="connsiteY0" fmla="*/ 0 h 10545"/>
              <a:gd name="connsiteX1" fmla="*/ 10000 w 10022"/>
              <a:gd name="connsiteY1" fmla="*/ 0 h 10545"/>
              <a:gd name="connsiteX2" fmla="*/ 10022 w 10022"/>
              <a:gd name="connsiteY2" fmla="*/ 10017 h 10545"/>
              <a:gd name="connsiteX3" fmla="*/ 3947 w 10022"/>
              <a:gd name="connsiteY3" fmla="*/ 10545 h 10545"/>
              <a:gd name="connsiteX4" fmla="*/ 0 w 10022"/>
              <a:gd name="connsiteY4" fmla="*/ 10239 h 10545"/>
              <a:gd name="connsiteX5" fmla="*/ 0 w 10022"/>
              <a:gd name="connsiteY5" fmla="*/ 0 h 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2" h="10545">
                <a:moveTo>
                  <a:pt x="0" y="0"/>
                </a:moveTo>
                <a:lnTo>
                  <a:pt x="10000" y="0"/>
                </a:lnTo>
                <a:cubicBezTo>
                  <a:pt x="9993" y="3326"/>
                  <a:pt x="10029" y="6691"/>
                  <a:pt x="10022" y="10017"/>
                </a:cubicBezTo>
                <a:lnTo>
                  <a:pt x="3947" y="10545"/>
                </a:lnTo>
                <a:lnTo>
                  <a:pt x="0" y="102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0ADF0BD7-DF14-40AE-A8DA-695032C533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614" y="2104523"/>
            <a:ext cx="3813615" cy="4121348"/>
          </a:xfrm>
          <a:custGeom>
            <a:avLst/>
            <a:gdLst>
              <a:gd name="connsiteX0" fmla="*/ 0 w 3868737"/>
              <a:gd name="connsiteY0" fmla="*/ 0 h 4014788"/>
              <a:gd name="connsiteX1" fmla="*/ 3868737 w 3868737"/>
              <a:gd name="connsiteY1" fmla="*/ 0 h 4014788"/>
              <a:gd name="connsiteX2" fmla="*/ 3868737 w 3868737"/>
              <a:gd name="connsiteY2" fmla="*/ 4014788 h 4014788"/>
              <a:gd name="connsiteX3" fmla="*/ 0 w 3868737"/>
              <a:gd name="connsiteY3" fmla="*/ 4014788 h 4014788"/>
              <a:gd name="connsiteX4" fmla="*/ 0 w 3868737"/>
              <a:gd name="connsiteY4" fmla="*/ 0 h 4014788"/>
              <a:gd name="connsiteX0" fmla="*/ 0 w 3985116"/>
              <a:gd name="connsiteY0" fmla="*/ 0 h 4014788"/>
              <a:gd name="connsiteX1" fmla="*/ 3985116 w 3985116"/>
              <a:gd name="connsiteY1" fmla="*/ 8313 h 4014788"/>
              <a:gd name="connsiteX2" fmla="*/ 3868737 w 3985116"/>
              <a:gd name="connsiteY2" fmla="*/ 4014788 h 4014788"/>
              <a:gd name="connsiteX3" fmla="*/ 0 w 3985116"/>
              <a:gd name="connsiteY3" fmla="*/ 4014788 h 4014788"/>
              <a:gd name="connsiteX4" fmla="*/ 0 w 3985116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868737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3136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07072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69087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4080" h="4014788">
                <a:moveTo>
                  <a:pt x="0" y="0"/>
                </a:moveTo>
                <a:lnTo>
                  <a:pt x="4001742" y="0"/>
                </a:lnTo>
                <a:cubicBezTo>
                  <a:pt x="3996200" y="1338263"/>
                  <a:pt x="4008112" y="2352613"/>
                  <a:pt x="4002570" y="3690876"/>
                </a:cubicBez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7078912-F7B9-4131-863B-9B00FF223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593348"/>
            <a:ext cx="3868737" cy="511175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DFDCEEBD-5090-41B8-9144-EE82A266D0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6614" y="1595341"/>
            <a:ext cx="3811388" cy="511175"/>
          </a:xfrm>
          <a:custGeom>
            <a:avLst/>
            <a:gdLst>
              <a:gd name="connsiteX0" fmla="*/ 0 w 3868737"/>
              <a:gd name="connsiteY0" fmla="*/ 0 h 511175"/>
              <a:gd name="connsiteX1" fmla="*/ 3868737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68737"/>
              <a:gd name="connsiteY0" fmla="*/ 0 h 511175"/>
              <a:gd name="connsiteX1" fmla="*/ 3502024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40162"/>
              <a:gd name="connsiteY0" fmla="*/ 0 h 511175"/>
              <a:gd name="connsiteX1" fmla="*/ 3502024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  <a:gd name="connsiteX0" fmla="*/ 0 w 3840162"/>
              <a:gd name="connsiteY0" fmla="*/ 0 h 511175"/>
              <a:gd name="connsiteX1" fmla="*/ 3482831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162" h="511175">
                <a:moveTo>
                  <a:pt x="0" y="0"/>
                </a:moveTo>
                <a:lnTo>
                  <a:pt x="3482831" y="0"/>
                </a:lnTo>
                <a:lnTo>
                  <a:pt x="3840162" y="511175"/>
                </a:lnTo>
                <a:lnTo>
                  <a:pt x="0" y="5111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13" name="Symbol zastępczy tekstu 35">
            <a:extLst>
              <a:ext uri="{FF2B5EF4-FFF2-40B4-BE49-F238E27FC236}">
                <a16:creationId xmlns:a16="http://schemas.microsoft.com/office/drawing/2014/main" id="{2CC3FF76-7B61-4D97-AA15-26192A2BFD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656" y="2997673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17549706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8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5629"/>
            <a:ext cx="7886700" cy="374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081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5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9055B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131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131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131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Pracownia Baz Danych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584776" cy="1296144"/>
          </a:xfrm>
        </p:spPr>
        <p:txBody>
          <a:bodyPr>
            <a:normAutofit/>
          </a:bodyPr>
          <a:lstStyle/>
          <a:p>
            <a:r>
              <a:rPr lang="pl-PL" sz="1600" dirty="0"/>
              <a:t>Odbieranie wyników zapytań i wyświetlanie na stronie</a:t>
            </a:r>
          </a:p>
          <a:p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solidFill>
                  <a:srgbClr val="941F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</a:t>
            </a:fld>
            <a:endParaRPr lang="pl-PL" sz="900" dirty="0">
              <a:solidFill>
                <a:srgbClr val="941F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371600" y="5000636"/>
            <a:ext cx="6400800" cy="73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Mateusz Dampc, </a:t>
            </a:r>
            <a:r>
              <a:rPr lang="pl-PL" sz="16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Aplitt</a:t>
            </a: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Sp. z.o.o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C52463-534E-4315-B68D-F9C7F056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463578"/>
            <a:ext cx="78867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Zadanie</a:t>
            </a:r>
            <a:br>
              <a:rPr lang="pl-PL" dirty="0"/>
            </a:b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415A5D2-D890-4262-B54E-F1E99480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1204" y="2924944"/>
            <a:ext cx="8229600" cy="518457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pl-PL" sz="9600" dirty="0"/>
              <a:t>E14</a:t>
            </a:r>
            <a:endParaRPr lang="pl-PL" sz="9600" dirty="0">
              <a:solidFill>
                <a:srgbClr val="FF0000"/>
              </a:solidFill>
            </a:endParaRPr>
          </a:p>
          <a:p>
            <a:pPr lvl="3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31A291-5469-4639-B916-88FE6989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11" name="Tytuł 7">
            <a:extLst>
              <a:ext uri="{FF2B5EF4-FFF2-40B4-BE49-F238E27FC236}">
                <a16:creationId xmlns:a16="http://schemas.microsoft.com/office/drawing/2014/main" id="{FEFC3DD6-66BA-49A7-9802-DAAEE466CFE5}"/>
              </a:ext>
            </a:extLst>
          </p:cNvPr>
          <p:cNvSpPr txBox="1">
            <a:spLocks/>
          </p:cNvSpPr>
          <p:nvPr/>
        </p:nvSpPr>
        <p:spPr>
          <a:xfrm>
            <a:off x="1763688" y="1916832"/>
            <a:ext cx="44398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746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E2A21-B286-456D-9DA4-BBCA89DD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32656"/>
            <a:ext cx="78867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Zadanie domowe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869054-8E98-4728-9F6A-408704FC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608512"/>
          </a:xfrm>
        </p:spPr>
        <p:txBody>
          <a:bodyPr>
            <a:normAutofit/>
          </a:bodyPr>
          <a:lstStyle/>
          <a:p>
            <a:r>
              <a:rPr lang="pl-PL" dirty="0"/>
              <a:t>16.10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Wyświetlić najważniejsze (dla Ciebie) rekordy (przynajmniej 4) w tabeli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Stworzyć listę punktową (&lt;ul&gt;&lt;li&gt;) z danymi z bazy danych, dzięki czemu będzie automatycznie generowana (10, 50, 100 rekordów)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Skrypt razem z skryptem </a:t>
            </a:r>
            <a:r>
              <a:rPr lang="pl-PL" dirty="0" err="1"/>
              <a:t>sql</a:t>
            </a:r>
            <a:r>
              <a:rPr lang="pl-PL" dirty="0"/>
              <a:t> do bazy danych wyślij na adres email do prowadzącego zajęcia pod nazwą </a:t>
            </a:r>
            <a:r>
              <a:rPr lang="pl-PL" i="1" dirty="0"/>
              <a:t>&lt;</a:t>
            </a:r>
            <a:r>
              <a:rPr lang="pl-PL" i="1" dirty="0" err="1"/>
              <a:t>nr_z_dziennika</a:t>
            </a:r>
            <a:r>
              <a:rPr lang="pl-PL" i="1" dirty="0"/>
              <a:t>&gt;_nazwisko4.zip </a:t>
            </a:r>
            <a:r>
              <a:rPr lang="pl-PL" dirty="0"/>
              <a:t>np. 05_Dampc4.zip</a:t>
            </a:r>
          </a:p>
          <a:p>
            <a:pPr lvl="1"/>
            <a:endParaRPr lang="pl-PL" i="1" dirty="0"/>
          </a:p>
          <a:p>
            <a:pPr marL="457200" lvl="1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UWAGA!! W skrypcie PHP należy używać komentarzy. Za brak komentarzy jest 0,5 oceny w dół</a:t>
            </a:r>
          </a:p>
          <a:p>
            <a:pPr lvl="1"/>
            <a:endParaRPr lang="pl-PL" i="1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2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13D440-322C-4187-80F6-38B191F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37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1700" y="928017"/>
            <a:ext cx="5400600" cy="349499"/>
          </a:xfrm>
        </p:spPr>
        <p:txBody>
          <a:bodyPr>
            <a:noAutofit/>
          </a:bodyPr>
          <a:lstStyle/>
          <a:p>
            <a:r>
              <a:rPr lang="pl-PL" sz="2800" dirty="0"/>
              <a:t>Wysyłanie zapytań na serwer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176" y="1556792"/>
            <a:ext cx="839829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Podsumowanie, pytania?</a:t>
            </a: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0">
              <a:buNone/>
            </a:pPr>
            <a:endParaRPr lang="pl-PL" sz="1100" dirty="0">
              <a:latin typeface="Lucida Console" panose="020B0609040504020204" pitchFamily="49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4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631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Paleta Apli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3192"/>
      </a:accent1>
      <a:accent2>
        <a:srgbClr val="3C143D"/>
      </a:accent2>
      <a:accent3>
        <a:srgbClr val="A5A5A5"/>
      </a:accent3>
      <a:accent4>
        <a:srgbClr val="E0A3E1"/>
      </a:accent4>
      <a:accent5>
        <a:srgbClr val="717171"/>
      </a:accent5>
      <a:accent6>
        <a:srgbClr val="4C3296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CE6714DA-8EEF-4835-87E8-5BF59F769A66}" vid="{6CADFB41-F79A-43DA-831D-29F62FF5DB4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0B898B7BAE3F43BE14828AB87AF694" ma:contentTypeVersion="0" ma:contentTypeDescription="Utwórz nowy dokument." ma:contentTypeScope="" ma:versionID="720d22ea7561c3ad720414b99d89bb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1DF5EF-5D52-4D6F-91BA-A6A0D5000F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BBF506-2CF8-416C-8491-E3320163A17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E5E8FC-0C2B-4365-A65F-7CF379BCA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44888</TotalTime>
  <Words>130</Words>
  <Application>Microsoft Office PowerPoint</Application>
  <PresentationFormat>Pokaz na ekranie (4:3)</PresentationFormat>
  <Paragraphs>27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2" baseType="lpstr">
      <vt:lpstr>Arial</vt:lpstr>
      <vt:lpstr>Calibri</vt:lpstr>
      <vt:lpstr>Lucida Console</vt:lpstr>
      <vt:lpstr>Open Sans</vt:lpstr>
      <vt:lpstr>Open Sans Extrabold</vt:lpstr>
      <vt:lpstr>Open Sans Semibold</vt:lpstr>
      <vt:lpstr>Wingdings</vt:lpstr>
      <vt:lpstr>Motyw1</vt:lpstr>
      <vt:lpstr>Pracownia Baz Danych</vt:lpstr>
      <vt:lpstr>Zadanie </vt:lpstr>
      <vt:lpstr>Zadanie domowe</vt:lpstr>
      <vt:lpstr>Wysyłanie zapytań na serwer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Edyta Kaliciuk</dc:creator>
  <cp:lastModifiedBy>Mateusz Gromowski</cp:lastModifiedBy>
  <cp:revision>179</cp:revision>
  <dcterms:created xsi:type="dcterms:W3CDTF">2015-12-09T13:20:32Z</dcterms:created>
  <dcterms:modified xsi:type="dcterms:W3CDTF">2018-10-16T07:44:55Z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0x010100200B898B7BAE3F43BE14828AB87AF694</vt:lpwstr>
  </property>
</Properties>
</file>