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75" r:id="rId7"/>
    <p:sldId id="277" r:id="rId8"/>
    <p:sldId id="274" r:id="rId9"/>
    <p:sldId id="278" r:id="rId10"/>
    <p:sldId id="279" r:id="rId11"/>
    <p:sldId id="280" r:id="rId12"/>
    <p:sldId id="28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9F0AC11-4A17-4260-90FA-4345D8F83F56}">
          <p14:sldIdLst>
            <p14:sldId id="256"/>
            <p14:sldId id="257"/>
            <p14:sldId id="275"/>
            <p14:sldId id="277"/>
            <p14:sldId id="274"/>
            <p14:sldId id="278"/>
            <p14:sldId id="279"/>
            <p14:sldId id="280"/>
            <p14:sldId id="28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07.09.2018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4479640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81974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4138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5532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26715932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413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59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63180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0382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1359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8649103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86757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4960891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4090836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9545074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6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l.gda.pl/o-nas/grono-pedagogiczne/pracownicy-dydaktyczn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Wysyłanie zapytań na serwer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000636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944630"/>
            <a:ext cx="6624736" cy="338566"/>
          </a:xfrm>
        </p:spPr>
        <p:txBody>
          <a:bodyPr>
            <a:noAutofit/>
          </a:bodyPr>
          <a:lstStyle/>
          <a:p>
            <a:r>
              <a:rPr lang="pl-PL" sz="2800" dirty="0"/>
              <a:t>Wysyłanie zapytań na serwer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176" y="1556792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6064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Automatycznie generowana strona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Wykorzystując język PHP możemy wytworzyć automatycznie generującą stronę internetową. Wystarczy do pliku ze stroną dorzucić struktury języka PHP.</a:t>
            </a:r>
          </a:p>
          <a:p>
            <a:r>
              <a:rPr lang="pl-PL" dirty="0"/>
              <a:t>Łatwo to zobaczyć; wystarczy w przeglądarce internetowej kliknąć przycisk ”F12”</a:t>
            </a:r>
          </a:p>
          <a:p>
            <a:endParaRPr lang="pl-PL" dirty="0"/>
          </a:p>
          <a:p>
            <a:r>
              <a:rPr lang="pl-PL" dirty="0"/>
              <a:t>Sprawdźmy jak to wygląda w praktyce.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Wejdź na stronę </a:t>
            </a:r>
            <a:r>
              <a:rPr lang="pl-PL" dirty="0">
                <a:hlinkClick r:id="rId2"/>
              </a:rPr>
              <a:t>www.zsl.gda.pl/o-nas/grono-pedagogiczne/pracownicy-dydaktyczni/</a:t>
            </a:r>
            <a:r>
              <a:rPr lang="pl-PL" dirty="0"/>
              <a:t> i wciśnij F12 ;)</a:t>
            </a:r>
          </a:p>
          <a:p>
            <a:pPr lvl="2"/>
            <a:endParaRPr lang="pl-PL" dirty="0"/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52463-534E-4315-B68D-F9C7F056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277" y="404664"/>
            <a:ext cx="4807446" cy="70391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Techniki HTML + PHP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415A5D2-D890-4262-B54E-F1E99480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8072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&lt;form&gt; &lt;/form&gt; - znacznik pozwalający na określenie działania PHP(wyciągania, pobierania) jaki ma zostać wykonany w jego obrębie. Parametry:</a:t>
            </a:r>
          </a:p>
          <a:p>
            <a:pPr lvl="3"/>
            <a:r>
              <a:rPr lang="pl-PL" dirty="0"/>
              <a:t>Action=”plik akcji po zrealizowaniu”</a:t>
            </a:r>
          </a:p>
          <a:p>
            <a:pPr lvl="3"/>
            <a:r>
              <a:rPr lang="pl-PL" dirty="0"/>
              <a:t>Method=”działanie PHP” (możliwe wart. GET, POST)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&lt;</a:t>
            </a:r>
            <a:r>
              <a:rPr lang="pl-PL" dirty="0" err="1"/>
              <a:t>select</a:t>
            </a:r>
            <a:r>
              <a:rPr lang="pl-PL" dirty="0"/>
              <a:t>&gt; &lt;/</a:t>
            </a:r>
            <a:r>
              <a:rPr lang="pl-PL" dirty="0" err="1"/>
              <a:t>select</a:t>
            </a:r>
            <a:r>
              <a:rPr lang="pl-PL" dirty="0"/>
              <a:t>&gt; - znacznik pozwalający na określenie akcji dla HTML przez PHP. Parametry:</a:t>
            </a:r>
          </a:p>
          <a:p>
            <a:pPr lvl="3"/>
            <a:r>
              <a:rPr lang="pl-PL" dirty="0"/>
              <a:t>Id=”</a:t>
            </a:r>
            <a:r>
              <a:rPr lang="pl-PL" dirty="0" err="1"/>
              <a:t>id_selectu</a:t>
            </a:r>
            <a:r>
              <a:rPr lang="pl-PL" dirty="0"/>
              <a:t>”</a:t>
            </a:r>
          </a:p>
          <a:p>
            <a:pPr lvl="3"/>
            <a:r>
              <a:rPr lang="pl-PL" dirty="0" err="1"/>
              <a:t>Name</a:t>
            </a:r>
            <a:r>
              <a:rPr lang="pl-PL" dirty="0"/>
              <a:t>=”nazwa </a:t>
            </a:r>
            <a:r>
              <a:rPr lang="pl-PL" dirty="0" err="1"/>
              <a:t>selectu</a:t>
            </a:r>
            <a:r>
              <a:rPr lang="pl-PL" dirty="0"/>
              <a:t>” – UWAGA! Nazwa wykorzystywana w GET lub POST!!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&lt;insert /&gt; - W jaki sposób ma być wyświetlona w </a:t>
            </a:r>
            <a:r>
              <a:rPr lang="pl-PL" dirty="0" err="1"/>
              <a:t>HTML’u</a:t>
            </a:r>
            <a:r>
              <a:rPr lang="pl-PL" dirty="0"/>
              <a:t> wartość. Parametry</a:t>
            </a:r>
          </a:p>
          <a:p>
            <a:pPr lvl="3"/>
            <a:r>
              <a:rPr lang="pl-PL" dirty="0" err="1"/>
              <a:t>Type</a:t>
            </a:r>
            <a:r>
              <a:rPr lang="pl-PL" dirty="0"/>
              <a:t>=”typ insertu” (możliwe wart. </a:t>
            </a:r>
            <a:r>
              <a:rPr lang="pl-PL" dirty="0" err="1"/>
              <a:t>Text,number</a:t>
            </a:r>
            <a:r>
              <a:rPr lang="pl-PL" dirty="0"/>
              <a:t>, </a:t>
            </a:r>
            <a:r>
              <a:rPr lang="pl-PL" dirty="0" err="1"/>
              <a:t>checkbox</a:t>
            </a:r>
            <a:r>
              <a:rPr lang="pl-PL" dirty="0"/>
              <a:t>, </a:t>
            </a:r>
            <a:r>
              <a:rPr lang="pl-PL" dirty="0" err="1"/>
              <a:t>radio,submit</a:t>
            </a:r>
            <a:r>
              <a:rPr lang="pl-PL" dirty="0"/>
              <a:t>, </a:t>
            </a:r>
            <a:r>
              <a:rPr lang="pl-PL" dirty="0" err="1"/>
              <a:t>hidden,itd</a:t>
            </a:r>
            <a:r>
              <a:rPr lang="pl-PL" dirty="0"/>
              <a:t>.)</a:t>
            </a:r>
          </a:p>
          <a:p>
            <a:pPr lvl="3"/>
            <a:r>
              <a:rPr lang="pl-PL" dirty="0" err="1"/>
              <a:t>Name</a:t>
            </a:r>
            <a:r>
              <a:rPr lang="pl-PL" dirty="0"/>
              <a:t>=”nazwa insertu” – UWAGA! Przydatne w GET i POST</a:t>
            </a:r>
          </a:p>
          <a:p>
            <a:pPr lvl="3"/>
            <a:r>
              <a:rPr lang="pl-PL" dirty="0"/>
              <a:t>Value =”wartość wyświetlana”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&lt;</a:t>
            </a:r>
            <a:r>
              <a:rPr lang="pl-PL" dirty="0" err="1"/>
              <a:t>button</a:t>
            </a:r>
            <a:r>
              <a:rPr lang="pl-PL" dirty="0"/>
              <a:t>&gt; &lt;/</a:t>
            </a:r>
            <a:r>
              <a:rPr lang="pl-PL" dirty="0" err="1"/>
              <a:t>button</a:t>
            </a:r>
            <a:r>
              <a:rPr lang="pl-PL" dirty="0"/>
              <a:t>&gt; - przycisk. Parametry:</a:t>
            </a:r>
          </a:p>
          <a:p>
            <a:pPr lvl="3"/>
            <a:r>
              <a:rPr lang="pl-PL" dirty="0" err="1"/>
              <a:t>Type</a:t>
            </a:r>
            <a:r>
              <a:rPr lang="pl-PL" dirty="0"/>
              <a:t>=”typ przycisku” (możliwe wart. </a:t>
            </a:r>
            <a:r>
              <a:rPr lang="pl-PL" dirty="0" err="1"/>
              <a:t>Submit</a:t>
            </a:r>
            <a:r>
              <a:rPr lang="pl-PL" dirty="0"/>
              <a:t>, reset, buton)</a:t>
            </a:r>
          </a:p>
          <a:p>
            <a:pPr lvl="3"/>
            <a:r>
              <a:rPr lang="pl-PL" dirty="0" err="1"/>
              <a:t>Name</a:t>
            </a:r>
            <a:r>
              <a:rPr lang="pl-PL" dirty="0"/>
              <a:t> =”nazwa przycisku”</a:t>
            </a:r>
          </a:p>
          <a:p>
            <a:pPr lvl="3"/>
            <a:r>
              <a:rPr lang="pl-PL" dirty="0"/>
              <a:t>Value =„wartość wyświetlana”</a:t>
            </a:r>
          </a:p>
          <a:p>
            <a:pPr lvl="3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31A291-5469-4639-B916-88FE6989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Tytuł 7">
            <a:extLst>
              <a:ext uri="{FF2B5EF4-FFF2-40B4-BE49-F238E27FC236}">
                <a16:creationId xmlns:a16="http://schemas.microsoft.com/office/drawing/2014/main" id="{FEFC3DD6-66BA-49A7-9802-DAAEE466CFE5}"/>
              </a:ext>
            </a:extLst>
          </p:cNvPr>
          <p:cNvSpPr txBox="1">
            <a:spLocks/>
          </p:cNvSpPr>
          <p:nvPr/>
        </p:nvSpPr>
        <p:spPr>
          <a:xfrm>
            <a:off x="1763688" y="1916832"/>
            <a:ext cx="44398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4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5E750-C9DB-4252-BF8C-F31994A4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844" y="371588"/>
            <a:ext cx="2575198" cy="1063955"/>
          </a:xfrm>
        </p:spPr>
        <p:txBody>
          <a:bodyPr>
            <a:normAutofit/>
          </a:bodyPr>
          <a:lstStyle/>
          <a:p>
            <a:r>
              <a:rPr lang="pl-PL" sz="2800" dirty="0"/>
              <a:t>GET i POST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4CFC83-C860-4C80-8B73-FD1EA6AF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57558"/>
            <a:ext cx="7886700" cy="411055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GET – służy do wyciągania danych z serwera MySQL.</a:t>
            </a:r>
          </a:p>
          <a:p>
            <a:pPr lvl="1"/>
            <a:r>
              <a:rPr lang="pl-PL" dirty="0"/>
              <a:t>Deklaracja w PHP : $_GET</a:t>
            </a:r>
          </a:p>
          <a:p>
            <a:r>
              <a:rPr lang="pl-PL" dirty="0"/>
              <a:t>POST – służy do wysyłania zapytań na serwer MySQL.</a:t>
            </a:r>
          </a:p>
          <a:p>
            <a:pPr lvl="1"/>
            <a:r>
              <a:rPr lang="pl-PL" dirty="0"/>
              <a:t>Deklaracja w PHP : $_POST</a:t>
            </a:r>
          </a:p>
          <a:p>
            <a:endParaRPr lang="pl-PL" dirty="0"/>
          </a:p>
          <a:p>
            <a:r>
              <a:rPr lang="pl-PL" dirty="0"/>
              <a:t>Gdy pobrana wartość z bazy danych posiada wiele informacji, można je pobrać do zmiennej poprzez podanie konkretnego miejsca gdzie dana się znajduje. Np. Mamy zapytanie z bazy danych kino, gdzie nazwa filmu to „Terminator” i chcemy szczegóły o niej, więc:</a:t>
            </a:r>
          </a:p>
          <a:p>
            <a:pPr marL="457200" lvl="1" indent="0">
              <a:buNone/>
            </a:pPr>
            <a:r>
              <a:rPr lang="pl-PL" dirty="0"/>
              <a:t>	$</a:t>
            </a:r>
            <a:r>
              <a:rPr lang="pl-PL" dirty="0" err="1"/>
              <a:t>sql</a:t>
            </a:r>
            <a:r>
              <a:rPr lang="pl-PL" dirty="0"/>
              <a:t> = ”SELECT * FROM film WHERE nazwa=’Terminator’”</a:t>
            </a:r>
          </a:p>
          <a:p>
            <a:pPr marL="914400" lvl="2" indent="0">
              <a:buNone/>
            </a:pPr>
            <a:r>
              <a:rPr lang="pl-PL" dirty="0"/>
              <a:t>…</a:t>
            </a:r>
          </a:p>
          <a:p>
            <a:pPr marL="914400" lvl="2" indent="0">
              <a:buNone/>
            </a:pPr>
            <a:r>
              <a:rPr lang="pl-PL" dirty="0"/>
              <a:t>$nazwa=$_POST[’nazwa’];</a:t>
            </a:r>
          </a:p>
          <a:p>
            <a:pPr marL="914400" lvl="2" indent="0">
              <a:buNone/>
            </a:pPr>
            <a:r>
              <a:rPr lang="pl-PL" dirty="0"/>
              <a:t>$gatunek=$_POST[’gatunek’];</a:t>
            </a:r>
          </a:p>
          <a:p>
            <a:pPr marL="914400" lvl="2" indent="0">
              <a:buNone/>
            </a:pPr>
            <a:r>
              <a:rPr lang="pl-PL" dirty="0" err="1"/>
              <a:t>print_r</a:t>
            </a:r>
            <a:r>
              <a:rPr lang="pl-PL" dirty="0"/>
              <a:t> ($nazwa); // </a:t>
            </a:r>
            <a:r>
              <a:rPr lang="pl-PL" dirty="0" err="1"/>
              <a:t>Wyswietli</a:t>
            </a:r>
            <a:r>
              <a:rPr lang="pl-PL" dirty="0"/>
              <a:t> „Terminator”</a:t>
            </a:r>
          </a:p>
          <a:p>
            <a:pPr marL="914400" lvl="2" indent="0">
              <a:buNone/>
            </a:pPr>
            <a:r>
              <a:rPr lang="pl-PL" dirty="0" err="1"/>
              <a:t>print_r</a:t>
            </a:r>
            <a:r>
              <a:rPr lang="pl-PL" dirty="0"/>
              <a:t>($gatunek); // </a:t>
            </a:r>
            <a:r>
              <a:rPr lang="pl-PL" dirty="0" err="1"/>
              <a:t>Wyswietli</a:t>
            </a:r>
            <a:r>
              <a:rPr lang="pl-PL" dirty="0"/>
              <a:t> gatunek pod jakim jest film, czyli np. „</a:t>
            </a:r>
            <a:r>
              <a:rPr lang="pl-PL" dirty="0" err="1"/>
              <a:t>Sci-fy</a:t>
            </a:r>
            <a:r>
              <a:rPr lang="pl-PL" dirty="0"/>
              <a:t>”</a:t>
            </a:r>
          </a:p>
          <a:p>
            <a:pPr marL="914400" lvl="2" indent="0">
              <a:buNone/>
            </a:pPr>
            <a:endParaRPr lang="pl-PL" dirty="0"/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sz="1600" dirty="0"/>
              <a:t>	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559C8B-6771-47CD-B614-73CD9888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1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CA6AFEA-C48A-4A45-B2BB-47D6071D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237" y="404664"/>
            <a:ext cx="5527526" cy="991947"/>
          </a:xfrm>
        </p:spPr>
        <p:txBody>
          <a:bodyPr>
            <a:normAutofit/>
          </a:bodyPr>
          <a:lstStyle/>
          <a:p>
            <a:r>
              <a:rPr lang="pl-PL" sz="2800" dirty="0"/>
              <a:t>Ale jak to wygląda w praktyce?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335162C-027B-47BA-BBED-AB9A73AD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59807"/>
            <a:ext cx="8712968" cy="489654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Wyobraźmy sobie taką sytuację:</a:t>
            </a:r>
          </a:p>
          <a:p>
            <a:pPr marL="0" indent="0">
              <a:buNone/>
            </a:pPr>
            <a:r>
              <a:rPr lang="pl-PL" dirty="0"/>
              <a:t>&lt;form </a:t>
            </a:r>
            <a:r>
              <a:rPr lang="pl-PL" dirty="0" err="1"/>
              <a:t>method</a:t>
            </a:r>
            <a:r>
              <a:rPr lang="pl-PL" dirty="0"/>
              <a:t>=”post” </a:t>
            </a:r>
            <a:r>
              <a:rPr lang="pl-PL" dirty="0" err="1"/>
              <a:t>action</a:t>
            </a:r>
            <a:r>
              <a:rPr lang="pl-PL" dirty="0"/>
              <a:t>=””&gt;</a:t>
            </a:r>
          </a:p>
          <a:p>
            <a:pPr marL="0" indent="0">
              <a:buNone/>
            </a:pPr>
            <a:r>
              <a:rPr lang="pl-PL" dirty="0"/>
              <a:t>     &lt;</a:t>
            </a:r>
            <a:r>
              <a:rPr lang="pl-PL" dirty="0" err="1"/>
              <a:t>select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=”film”&gt;</a:t>
            </a:r>
          </a:p>
          <a:p>
            <a:pPr marL="0" indent="0">
              <a:buNone/>
            </a:pPr>
            <a:r>
              <a:rPr lang="pl-PL" dirty="0"/>
              <a:t>          &lt;?</a:t>
            </a:r>
            <a:r>
              <a:rPr lang="pl-PL" dirty="0" err="1"/>
              <a:t>php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 </a:t>
            </a:r>
            <a:r>
              <a:rPr lang="pl-PL" dirty="0" err="1"/>
              <a:t>while</a:t>
            </a:r>
            <a:r>
              <a:rPr lang="pl-PL" dirty="0"/>
              <a:t>($</a:t>
            </a:r>
            <a:r>
              <a:rPr lang="pl-PL" dirty="0" err="1"/>
              <a:t>row</a:t>
            </a:r>
            <a:r>
              <a:rPr lang="pl-PL" dirty="0"/>
              <a:t> = </a:t>
            </a:r>
            <a:r>
              <a:rPr lang="pl-PL" dirty="0" err="1"/>
              <a:t>mysqli_fetch_array</a:t>
            </a:r>
            <a:r>
              <a:rPr lang="pl-PL" dirty="0"/>
              <a:t>($</a:t>
            </a:r>
            <a:r>
              <a:rPr lang="pl-PL" dirty="0" err="1"/>
              <a:t>query</a:t>
            </a:r>
            <a:r>
              <a:rPr lang="pl-PL" dirty="0"/>
              <a:t>)){</a:t>
            </a:r>
          </a:p>
          <a:p>
            <a:pPr marL="0" indent="0">
              <a:buNone/>
            </a:pPr>
            <a:r>
              <a:rPr lang="pl-PL" dirty="0"/>
              <a:t>	     $nazwa = $</a:t>
            </a:r>
            <a:r>
              <a:rPr lang="pl-PL" dirty="0" err="1"/>
              <a:t>row</a:t>
            </a:r>
            <a:r>
              <a:rPr lang="pl-PL" dirty="0"/>
              <a:t>[’nazwa’];</a:t>
            </a:r>
          </a:p>
          <a:p>
            <a:pPr marL="0" indent="0">
              <a:buNone/>
            </a:pPr>
            <a:r>
              <a:rPr lang="pl-PL" dirty="0"/>
              <a:t>	     $x = $</a:t>
            </a:r>
            <a:r>
              <a:rPr lang="pl-PL" dirty="0" err="1"/>
              <a:t>row</a:t>
            </a:r>
            <a:r>
              <a:rPr lang="pl-PL" dirty="0"/>
              <a:t>[’id’];</a:t>
            </a:r>
          </a:p>
          <a:p>
            <a:pPr marL="0" indent="0">
              <a:buNone/>
            </a:pPr>
            <a:r>
              <a:rPr lang="pl-PL" dirty="0"/>
              <a:t>	      echo ”&lt;</a:t>
            </a:r>
            <a:r>
              <a:rPr lang="pl-PL" dirty="0" err="1"/>
              <a:t>option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=$x&gt;$nazwa&lt;/</a:t>
            </a:r>
            <a:r>
              <a:rPr lang="pl-PL" dirty="0" err="1"/>
              <a:t>option</a:t>
            </a:r>
            <a:r>
              <a:rPr lang="pl-PL" dirty="0"/>
              <a:t>&gt;”;</a:t>
            </a:r>
          </a:p>
          <a:p>
            <a:pPr marL="0" indent="0">
              <a:buNone/>
            </a:pPr>
            <a:r>
              <a:rPr lang="pl-PL" dirty="0"/>
              <a:t>          ?&gt;</a:t>
            </a:r>
          </a:p>
          <a:p>
            <a:pPr marL="0" indent="0">
              <a:buNone/>
            </a:pPr>
            <a:r>
              <a:rPr lang="pl-PL" dirty="0"/>
              <a:t>     &lt;/</a:t>
            </a:r>
            <a:r>
              <a:rPr lang="pl-PL" dirty="0" err="1"/>
              <a:t>select</a:t>
            </a:r>
            <a:r>
              <a:rPr lang="pl-PL" dirty="0"/>
              <a:t>&gt;</a:t>
            </a:r>
          </a:p>
          <a:p>
            <a:pPr marL="0" indent="0">
              <a:buNone/>
            </a:pPr>
            <a:r>
              <a:rPr lang="pl-PL" dirty="0"/>
              <a:t>     &lt;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=”</a:t>
            </a:r>
            <a:r>
              <a:rPr lang="pl-PL" dirty="0" err="1"/>
              <a:t>submit</a:t>
            </a:r>
            <a:r>
              <a:rPr lang="pl-PL" dirty="0"/>
              <a:t>” </a:t>
            </a:r>
            <a:r>
              <a:rPr lang="pl-PL" dirty="0" err="1"/>
              <a:t>name</a:t>
            </a:r>
            <a:r>
              <a:rPr lang="pl-PL" dirty="0"/>
              <a:t>=”</a:t>
            </a:r>
            <a:r>
              <a:rPr lang="pl-PL" dirty="0" err="1"/>
              <a:t>zatwierdz</a:t>
            </a:r>
            <a:r>
              <a:rPr lang="pl-PL" dirty="0"/>
              <a:t>”&gt;Chce dane filmie&lt;/</a:t>
            </a:r>
            <a:r>
              <a:rPr lang="pl-PL" dirty="0" err="1"/>
              <a:t>button</a:t>
            </a:r>
            <a:r>
              <a:rPr lang="pl-PL" dirty="0"/>
              <a:t>&gt;</a:t>
            </a:r>
          </a:p>
          <a:p>
            <a:pPr marL="0" indent="0">
              <a:buNone/>
            </a:pPr>
            <a:r>
              <a:rPr lang="pl-PL" dirty="0"/>
              <a:t>&lt;/form&gt;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D4813F-7F23-4060-8C66-1E7D3792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04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78B8386-6811-4472-A9E6-31B85D24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Ale jak to wygląda w praktyce?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C100BAB-3A24-4D53-824B-694E8D67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68760"/>
            <a:ext cx="7886700" cy="402380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&lt;?</a:t>
            </a:r>
            <a:r>
              <a:rPr lang="pl-PL" dirty="0" err="1"/>
              <a:t>php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err="1"/>
              <a:t>if</a:t>
            </a:r>
            <a:r>
              <a:rPr lang="pl-PL" dirty="0"/>
              <a:t>(</a:t>
            </a:r>
            <a:r>
              <a:rPr lang="pl-PL" dirty="0" err="1"/>
              <a:t>isset</a:t>
            </a:r>
            <a:r>
              <a:rPr lang="pl-PL" dirty="0"/>
              <a:t>($_POST[’film’]){</a:t>
            </a:r>
          </a:p>
          <a:p>
            <a:pPr marL="0" indent="0">
              <a:buNone/>
            </a:pPr>
            <a:r>
              <a:rPr lang="pl-PL" dirty="0"/>
              <a:t>	   </a:t>
            </a:r>
            <a:r>
              <a:rPr lang="pl-PL" dirty="0" err="1"/>
              <a:t>print_r</a:t>
            </a:r>
            <a:r>
              <a:rPr lang="pl-PL" dirty="0"/>
              <a:t>($_POST[’gatunek’]);</a:t>
            </a:r>
          </a:p>
          <a:p>
            <a:pPr marL="0" indent="0">
              <a:buNone/>
            </a:pPr>
            <a:r>
              <a:rPr lang="pl-PL" dirty="0"/>
              <a:t>	   …</a:t>
            </a:r>
          </a:p>
          <a:p>
            <a:pPr marL="0" indent="0">
              <a:buNone/>
            </a:pPr>
            <a:r>
              <a:rPr lang="pl-PL" dirty="0"/>
              <a:t>	# tu podajemy instrukcje jakie mają zostać wykonane </a:t>
            </a:r>
          </a:p>
          <a:p>
            <a:pPr marL="0" indent="0">
              <a:buNone/>
            </a:pPr>
            <a:r>
              <a:rPr lang="pl-PL" dirty="0"/>
              <a:t>	# po kliknięciu przycisku spod &lt;</a:t>
            </a:r>
            <a:r>
              <a:rPr lang="pl-PL" dirty="0" err="1"/>
              <a:t>selecta</a:t>
            </a:r>
            <a:r>
              <a:rPr lang="pl-PL" dirty="0"/>
              <a:t>&gt; o nazwie</a:t>
            </a:r>
          </a:p>
          <a:p>
            <a:pPr marL="0" indent="0">
              <a:buNone/>
            </a:pPr>
            <a:r>
              <a:rPr lang="pl-PL" dirty="0"/>
              <a:t> 	# „film”</a:t>
            </a:r>
          </a:p>
          <a:p>
            <a:pPr marL="0" indent="0">
              <a:buNone/>
            </a:pPr>
            <a:r>
              <a:rPr lang="pl-PL" dirty="0"/>
              <a:t> 	}</a:t>
            </a:r>
          </a:p>
          <a:p>
            <a:pPr marL="0" indent="0">
              <a:buNone/>
            </a:pPr>
            <a:r>
              <a:rPr lang="pl-PL" dirty="0"/>
              <a:t>?&gt;</a:t>
            </a:r>
          </a:p>
          <a:p>
            <a:pPr marL="0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i="1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858C656-6F45-4AA7-90CD-3723C6A4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8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C0B75-DC0F-4B5A-984E-B56DFFDC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9F763B-B3DD-47B6-ACA7-E96A4AAB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ZADANIE</a:t>
            </a:r>
          </a:p>
          <a:p>
            <a:pPr marL="457200" lvl="1" indent="0">
              <a:buNone/>
            </a:pPr>
            <a:r>
              <a:rPr lang="pl-PL" dirty="0"/>
              <a:t>Stwórz podstawową stronę HTML, wykorzystując techniki CSS, a także dodaj skrypt PHP, dzięki któremu zostanie wyświetlona informacja o połączeniu z bazą danych po kliknięciu na przycisk.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312994-C315-4AC3-8016-AEBD436B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81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E2A21-B286-456D-9DA4-BBCA89DD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32656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Zadanie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69054-8E98-4728-9F6A-408704FC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02.10</a:t>
            </a:r>
          </a:p>
          <a:p>
            <a:pPr lvl="1"/>
            <a:r>
              <a:rPr lang="pl-PL" dirty="0"/>
              <a:t>Wytwórz skrypt w PHP (z wykorzystaniem styli CSS), który połączy się z Twoją bazą danych z poprzedniej pracy domowej.</a:t>
            </a:r>
          </a:p>
          <a:p>
            <a:pPr lvl="1"/>
            <a:r>
              <a:rPr lang="pl-PL" dirty="0"/>
              <a:t>Skrypt wykonaj w taki sposób, by po kliknięciu odpowiedniego przycisku mógłbyś:</a:t>
            </a:r>
          </a:p>
          <a:p>
            <a:pPr lvl="2"/>
            <a:r>
              <a:rPr lang="pl-PL" dirty="0"/>
              <a:t>Zmodyfikować/Dodać kolumnę podaną przez użytkownika</a:t>
            </a:r>
          </a:p>
          <a:p>
            <a:pPr lvl="2"/>
            <a:r>
              <a:rPr lang="pl-PL" dirty="0"/>
              <a:t>Dodać jeden rekord podany przez użytkownika</a:t>
            </a:r>
          </a:p>
          <a:p>
            <a:pPr lvl="2"/>
            <a:r>
              <a:rPr lang="pl-PL" dirty="0"/>
              <a:t>Zmienić dane w bazie</a:t>
            </a:r>
          </a:p>
          <a:p>
            <a:pPr lvl="1"/>
            <a:r>
              <a:rPr lang="pl-PL" dirty="0"/>
              <a:t>Skrypt razem z skryptem </a:t>
            </a:r>
            <a:r>
              <a:rPr lang="pl-PL" dirty="0" err="1"/>
              <a:t>sql</a:t>
            </a:r>
            <a:r>
              <a:rPr lang="pl-PL" dirty="0"/>
              <a:t> do bazy danych wyślij na adres email do prowadzącego zajęcia pod nazwą </a:t>
            </a:r>
            <a:r>
              <a:rPr lang="pl-PL" i="1" dirty="0"/>
              <a:t>&lt;</a:t>
            </a:r>
            <a:r>
              <a:rPr lang="pl-PL" i="1" dirty="0" err="1"/>
              <a:t>nr_z_dziennika</a:t>
            </a:r>
            <a:r>
              <a:rPr lang="pl-PL" i="1" dirty="0"/>
              <a:t>&gt;_nazwisko2.zip </a:t>
            </a:r>
            <a:r>
              <a:rPr lang="pl-PL" dirty="0"/>
              <a:t>np. 05_Dampc2.zip</a:t>
            </a:r>
          </a:p>
          <a:p>
            <a:pPr lvl="1"/>
            <a:endParaRPr lang="pl-PL" i="1" dirty="0"/>
          </a:p>
          <a:p>
            <a:pPr marL="457200" lvl="1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UWAGA!! W skrypcie PHP należy używać komentarzy. Za brak komentarzy jest 0,5 oceny w dół</a:t>
            </a:r>
          </a:p>
          <a:p>
            <a:pPr lvl="1"/>
            <a:endParaRPr lang="pl-PL" i="1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2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13D440-322C-4187-80F6-38B191F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37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99F48-6884-4F14-BAAE-E34C2D77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064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Zadanie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D1DE8F-7C92-427E-8FD5-7B25391E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7886700" cy="4023804"/>
          </a:xfrm>
        </p:spPr>
        <p:txBody>
          <a:bodyPr/>
          <a:lstStyle/>
          <a:p>
            <a:r>
              <a:rPr lang="pl-PL" dirty="0"/>
              <a:t>09.10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BF9082-C045-492D-B73C-9E4F6E18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44817</TotalTime>
  <Words>527</Words>
  <Application>Microsoft Office PowerPoint</Application>
  <PresentationFormat>Pokaz na ekranie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Automatycznie generowana strona</vt:lpstr>
      <vt:lpstr>Techniki HTML + PHP </vt:lpstr>
      <vt:lpstr>GET i POST</vt:lpstr>
      <vt:lpstr>Ale jak to wygląda w praktyce?</vt:lpstr>
      <vt:lpstr>Ale jak to wygląda w praktyce?</vt:lpstr>
      <vt:lpstr>Zadanie</vt:lpstr>
      <vt:lpstr>Zadanie domowe</vt:lpstr>
      <vt:lpstr>Zadanie domowe</vt:lpstr>
      <vt:lpstr>Wysyłanie zapytań na serwer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Mateusz Gromowski</cp:lastModifiedBy>
  <cp:revision>170</cp:revision>
  <dcterms:created xsi:type="dcterms:W3CDTF">2015-12-09T13:20:32Z</dcterms:created>
  <dcterms:modified xsi:type="dcterms:W3CDTF">2018-09-07T21:47:21Z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