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73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10.09.2018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61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164246849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42997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9523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1897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34306440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210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79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3883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96308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39481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3057219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922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5551728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37915902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26137749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66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teusz.dampc@aplitt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Lekcja organizacyjna</a:t>
            </a:r>
          </a:p>
          <a:p>
            <a:r>
              <a:rPr lang="pl-PL" sz="1600" dirty="0"/>
              <a:t>+</a:t>
            </a:r>
          </a:p>
          <a:p>
            <a:r>
              <a:rPr lang="pl-PL" sz="1600" dirty="0"/>
              <a:t>BHP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4574859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8216789-E192-4FC3-BAA8-9AF90DDF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51561"/>
            <a:ext cx="7886700" cy="1325563"/>
          </a:xfrm>
        </p:spPr>
        <p:txBody>
          <a:bodyPr/>
          <a:lstStyle/>
          <a:p>
            <a:r>
              <a:rPr lang="pl-PL" dirty="0"/>
              <a:t>Kim jestem?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7C9ABEDA-B246-47AB-81E8-D6A19028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67" y="1519193"/>
            <a:ext cx="7886700" cy="402380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Mateusz Łukasz Dampc</a:t>
            </a:r>
          </a:p>
          <a:p>
            <a:endParaRPr lang="pl-PL" dirty="0"/>
          </a:p>
          <a:p>
            <a:r>
              <a:rPr lang="pl-PL" dirty="0"/>
              <a:t>2012 – 2016 </a:t>
            </a:r>
          </a:p>
          <a:p>
            <a:endParaRPr lang="pl-PL" dirty="0"/>
          </a:p>
          <a:p>
            <a:r>
              <a:rPr lang="pl-PL" dirty="0"/>
              <a:t>2016 – ?</a:t>
            </a:r>
          </a:p>
          <a:p>
            <a:endParaRPr lang="pl-PL" dirty="0"/>
          </a:p>
          <a:p>
            <a:r>
              <a:rPr lang="pl-PL" dirty="0"/>
              <a:t>2018 – obecnie </a:t>
            </a:r>
          </a:p>
          <a:p>
            <a:endParaRPr lang="pl-PL" dirty="0"/>
          </a:p>
          <a:p>
            <a:r>
              <a:rPr lang="pl-PL" dirty="0"/>
              <a:t>07.2015 – 08.2015 </a:t>
            </a:r>
          </a:p>
          <a:p>
            <a:endParaRPr lang="pl-PL" dirty="0"/>
          </a:p>
          <a:p>
            <a:r>
              <a:rPr lang="pl-PL" dirty="0"/>
              <a:t> 2016 – obecnie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4" name="Symbol zastępczy numeru slajdu 3">
            <a:extLst>
              <a:ext uri="{FF2B5EF4-FFF2-40B4-BE49-F238E27FC236}">
                <a16:creationId xmlns:a16="http://schemas.microsoft.com/office/drawing/2014/main" id="{B9627652-D8BE-4A61-9EE5-4164048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F4917C30-4591-4EDB-9EC3-D1D0BE44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33" y="1428197"/>
            <a:ext cx="2057400" cy="41148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3656C9F2-502E-452D-9EE2-D16740BED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44" y="1957143"/>
            <a:ext cx="1107007" cy="73062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B459E4D-6AD1-486D-A0A1-6DE5614C6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1" y="2754972"/>
            <a:ext cx="1880326" cy="73062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B994FDB5-ED17-486B-88CD-5435ED720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39" y="4031640"/>
            <a:ext cx="2395556" cy="79452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DBDC9243-C4CA-480C-8D7C-DF746A2158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71" y="4960121"/>
            <a:ext cx="662930" cy="55365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AEEF9A-6F0F-4848-8D09-6D1B6D655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67" y="4894249"/>
            <a:ext cx="2676550" cy="124715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50263D4-8C98-487E-9DEB-4E09847FFB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97" y="3540885"/>
            <a:ext cx="526050" cy="73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385625"/>
            <a:ext cx="4114800" cy="562074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Kontakt i sprawy organizacyjne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836712"/>
            <a:ext cx="9334400" cy="4993607"/>
          </a:xfrm>
        </p:spPr>
        <p:txBody>
          <a:bodyPr>
            <a:noAutofit/>
          </a:bodyPr>
          <a:lstStyle/>
          <a:p>
            <a:pPr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pl-PL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Sposób oceniania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 x PPK (teoria) (waga </a:t>
            </a:r>
            <a:r>
              <a:rPr lang="pl-PL" sz="1200" dirty="0"/>
              <a:t>4</a:t>
            </a: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 x Projekt (praktyka) (waga </a:t>
            </a:r>
            <a:r>
              <a:rPr lang="pl-PL" sz="1200" dirty="0"/>
              <a:t>4</a:t>
            </a: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Kartkówka (waga 3)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Aktywność na lekcji (waga 2)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Plusy ( 5x „+” jest 6 waga 2)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Minusy (3x „-” jest 1 waga 2)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Zadanie domowe (waga 1)</a:t>
            </a:r>
          </a:p>
          <a:p>
            <a:pPr lvl="1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-285750"/>
            <a:r>
              <a:rPr lang="pl-PL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Sposób prowadzenia zajęć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Wykład (15%)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Praca własna (80%)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 (5%)</a:t>
            </a:r>
          </a:p>
          <a:p>
            <a:pPr marL="57150" indent="0">
              <a:buNone/>
            </a:pPr>
            <a:endParaRPr lang="pl-PL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indent="-285750"/>
            <a:r>
              <a:rPr lang="pl-PL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Oczekiwania?!</a:t>
            </a:r>
          </a:p>
          <a:p>
            <a:pPr lvl="1"/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Zdany egzamin e14 ;)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Kontakt:</a:t>
            </a:r>
          </a:p>
          <a:p>
            <a:pPr lvl="1"/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mateusz.dampc@aplitt.pl</a:t>
            </a:r>
            <a:endParaRPr lang="pl-PL" sz="12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/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Temat rozpocząć „[ZSL]”</a:t>
            </a:r>
          </a:p>
          <a:p>
            <a:pPr lvl="1"/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Podpisz się ;)</a:t>
            </a:r>
          </a:p>
          <a:p>
            <a:pPr marL="457200" lvl="1" indent="0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57200" lvl="1" indent="0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E8F63A7-DF1C-4D6C-9AE8-248D0612D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6" y="2204864"/>
            <a:ext cx="5121566" cy="11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8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76883"/>
            <a:ext cx="4694262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Lekcja organizacyjna</a:t>
            </a:r>
            <a:endParaRPr lang="pl-PL" sz="20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054" y="1831940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43312</TotalTime>
  <Words>153</Words>
  <Application>Microsoft Office PowerPoint</Application>
  <PresentationFormat>Pokaz na ekranie (4:3)</PresentationFormat>
  <Paragraphs>54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2" baseType="lpstr">
      <vt:lpstr>Arial</vt:lpstr>
      <vt:lpstr>Calibri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Kim jestem?</vt:lpstr>
      <vt:lpstr>Kontakt i sprawy organizacyjne</vt:lpstr>
      <vt:lpstr>Lekcja organizacyjna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Mateusz Dampc</cp:lastModifiedBy>
  <cp:revision>117</cp:revision>
  <dcterms:created xsi:type="dcterms:W3CDTF">2015-12-09T13:20:32Z</dcterms:created>
  <dcterms:modified xsi:type="dcterms:W3CDTF">2018-09-10T09:05:07Z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